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75" r:id="rId9"/>
    <p:sldId id="264" r:id="rId10"/>
    <p:sldId id="263" r:id="rId11"/>
    <p:sldId id="265" r:id="rId12"/>
    <p:sldId id="266" r:id="rId13"/>
    <p:sldId id="267" r:id="rId14"/>
    <p:sldId id="273" r:id="rId15"/>
    <p:sldId id="268" r:id="rId16"/>
    <p:sldId id="269" r:id="rId17"/>
    <p:sldId id="270" r:id="rId18"/>
    <p:sldId id="274" r:id="rId19"/>
    <p:sldId id="272" r:id="rId20"/>
  </p:sldIdLst>
  <p:sldSz cx="18288000" cy="10287000"/>
  <p:notesSz cx="6858000" cy="9144000"/>
  <p:embeddedFontLst>
    <p:embeddedFont>
      <p:font typeface="DM Serif Display" pitchFamily="2" charset="0"/>
      <p:regular r:id="rId21"/>
      <p:italic r:id="rId22"/>
    </p:embeddedFont>
    <p:embeddedFont>
      <p:font typeface="Open Sans" panose="020B0606030504020204" pitchFamily="34" charset="0"/>
      <p:regular r:id="rId23"/>
      <p:bold r:id="rId24"/>
      <p:italic r:id="rId25"/>
      <p:boldItalic r:id="rId26"/>
    </p:embeddedFont>
    <p:embeddedFont>
      <p:font typeface="Poppins" panose="00000500000000000000" pitchFamily="2" charset="0"/>
      <p:regular r:id="rId27"/>
      <p:bold r:id="rId28"/>
      <p:italic r:id="rId29"/>
      <p:boldItalic r:id="rId30"/>
    </p:embeddedFont>
    <p:embeddedFont>
      <p:font typeface="Poppins Bold" panose="00000800000000000000" pitchFamily="2" charset="0"/>
      <p:regular r:id="rId31"/>
      <p:bold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556683-ED4D-2E5D-2FDA-D37D4DC223E9}" v="19" dt="2024-12-17T11:51:51.2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8" d="100"/>
          <a:sy n="48" d="100"/>
        </p:scale>
        <p:origin x="636" y="22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21" Type="http://schemas.openxmlformats.org/officeDocument/2006/relationships/font" Target="fonts/font1.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PD2" userId="37e2e56e-7838-4de1-82b2-a000b3374e5e" providerId="ADAL" clId="{EE2DB0C7-C426-4304-B514-37362084EAA7}"/>
    <pc:docChg chg="undo custSel addSld delSld modSld sldOrd">
      <pc:chgData name="EPD2" userId="37e2e56e-7838-4de1-82b2-a000b3374e5e" providerId="ADAL" clId="{EE2DB0C7-C426-4304-B514-37362084EAA7}" dt="2024-11-27T16:02:03.623" v="302" actId="1076"/>
      <pc:docMkLst>
        <pc:docMk/>
      </pc:docMkLst>
      <pc:sldChg chg="modSp mod">
        <pc:chgData name="EPD2" userId="37e2e56e-7838-4de1-82b2-a000b3374e5e" providerId="ADAL" clId="{EE2DB0C7-C426-4304-B514-37362084EAA7}" dt="2024-11-27T13:49:21.828" v="117" actId="20577"/>
        <pc:sldMkLst>
          <pc:docMk/>
          <pc:sldMk cId="0" sldId="260"/>
        </pc:sldMkLst>
        <pc:spChg chg="mod">
          <ac:chgData name="EPD2" userId="37e2e56e-7838-4de1-82b2-a000b3374e5e" providerId="ADAL" clId="{EE2DB0C7-C426-4304-B514-37362084EAA7}" dt="2024-11-27T13:49:21.828" v="117" actId="20577"/>
          <ac:spMkLst>
            <pc:docMk/>
            <pc:sldMk cId="0" sldId="260"/>
            <ac:spMk id="7" creationId="{00000000-0000-0000-0000-000000000000}"/>
          </ac:spMkLst>
        </pc:spChg>
        <pc:spChg chg="mod">
          <ac:chgData name="EPD2" userId="37e2e56e-7838-4de1-82b2-a000b3374e5e" providerId="ADAL" clId="{EE2DB0C7-C426-4304-B514-37362084EAA7}" dt="2024-11-27T13:48:14.508" v="3" actId="20577"/>
          <ac:spMkLst>
            <pc:docMk/>
            <pc:sldMk cId="0" sldId="260"/>
            <ac:spMk id="8" creationId="{00000000-0000-0000-0000-000000000000}"/>
          </ac:spMkLst>
        </pc:spChg>
      </pc:sldChg>
      <pc:sldChg chg="modSp mod">
        <pc:chgData name="EPD2" userId="37e2e56e-7838-4de1-82b2-a000b3374e5e" providerId="ADAL" clId="{EE2DB0C7-C426-4304-B514-37362084EAA7}" dt="2024-11-27T13:50:10.738" v="195" actId="20577"/>
        <pc:sldMkLst>
          <pc:docMk/>
          <pc:sldMk cId="0" sldId="261"/>
        </pc:sldMkLst>
        <pc:spChg chg="mod">
          <ac:chgData name="EPD2" userId="37e2e56e-7838-4de1-82b2-a000b3374e5e" providerId="ADAL" clId="{EE2DB0C7-C426-4304-B514-37362084EAA7}" dt="2024-11-27T13:50:10.738" v="195" actId="20577"/>
          <ac:spMkLst>
            <pc:docMk/>
            <pc:sldMk cId="0" sldId="261"/>
            <ac:spMk id="8" creationId="{00000000-0000-0000-0000-000000000000}"/>
          </ac:spMkLst>
        </pc:spChg>
        <pc:spChg chg="mod">
          <ac:chgData name="EPD2" userId="37e2e56e-7838-4de1-82b2-a000b3374e5e" providerId="ADAL" clId="{EE2DB0C7-C426-4304-B514-37362084EAA7}" dt="2024-11-27T13:49:50.809" v="147" actId="5793"/>
          <ac:spMkLst>
            <pc:docMk/>
            <pc:sldMk cId="0" sldId="261"/>
            <ac:spMk id="9" creationId="{00000000-0000-0000-0000-000000000000}"/>
          </ac:spMkLst>
        </pc:spChg>
      </pc:sldChg>
      <pc:sldChg chg="modSp mod ord">
        <pc:chgData name="EPD2" userId="37e2e56e-7838-4de1-82b2-a000b3374e5e" providerId="ADAL" clId="{EE2DB0C7-C426-4304-B514-37362084EAA7}" dt="2024-11-27T15:06:59.378" v="268" actId="20577"/>
        <pc:sldMkLst>
          <pc:docMk/>
          <pc:sldMk cId="0" sldId="263"/>
        </pc:sldMkLst>
        <pc:spChg chg="mod">
          <ac:chgData name="EPD2" userId="37e2e56e-7838-4de1-82b2-a000b3374e5e" providerId="ADAL" clId="{EE2DB0C7-C426-4304-B514-37362084EAA7}" dt="2024-11-27T15:06:59.378" v="268" actId="20577"/>
          <ac:spMkLst>
            <pc:docMk/>
            <pc:sldMk cId="0" sldId="263"/>
            <ac:spMk id="7" creationId="{00000000-0000-0000-0000-000000000000}"/>
          </ac:spMkLst>
        </pc:spChg>
      </pc:sldChg>
      <pc:sldChg chg="modSp mod ord">
        <pc:chgData name="EPD2" userId="37e2e56e-7838-4de1-82b2-a000b3374e5e" providerId="ADAL" clId="{EE2DB0C7-C426-4304-B514-37362084EAA7}" dt="2024-11-27T14:32:40.214" v="252" actId="20577"/>
        <pc:sldMkLst>
          <pc:docMk/>
          <pc:sldMk cId="0" sldId="264"/>
        </pc:sldMkLst>
        <pc:spChg chg="mod">
          <ac:chgData name="EPD2" userId="37e2e56e-7838-4de1-82b2-a000b3374e5e" providerId="ADAL" clId="{EE2DB0C7-C426-4304-B514-37362084EAA7}" dt="2024-11-27T14:32:40.214" v="252" actId="20577"/>
          <ac:spMkLst>
            <pc:docMk/>
            <pc:sldMk cId="0" sldId="264"/>
            <ac:spMk id="7" creationId="{00000000-0000-0000-0000-000000000000}"/>
          </ac:spMkLst>
        </pc:spChg>
      </pc:sldChg>
      <pc:sldChg chg="ord">
        <pc:chgData name="EPD2" userId="37e2e56e-7838-4de1-82b2-a000b3374e5e" providerId="ADAL" clId="{EE2DB0C7-C426-4304-B514-37362084EAA7}" dt="2024-11-27T15:54:57.452" v="271"/>
        <pc:sldMkLst>
          <pc:docMk/>
          <pc:sldMk cId="0" sldId="270"/>
        </pc:sldMkLst>
      </pc:sldChg>
      <pc:sldChg chg="del">
        <pc:chgData name="EPD2" userId="37e2e56e-7838-4de1-82b2-a000b3374e5e" providerId="ADAL" clId="{EE2DB0C7-C426-4304-B514-37362084EAA7}" dt="2024-11-27T15:54:44.035" v="269" actId="47"/>
        <pc:sldMkLst>
          <pc:docMk/>
          <pc:sldMk cId="0" sldId="271"/>
        </pc:sldMkLst>
      </pc:sldChg>
      <pc:sldChg chg="modSp mod">
        <pc:chgData name="EPD2" userId="37e2e56e-7838-4de1-82b2-a000b3374e5e" providerId="ADAL" clId="{EE2DB0C7-C426-4304-B514-37362084EAA7}" dt="2024-11-27T16:02:03.623" v="302" actId="1076"/>
        <pc:sldMkLst>
          <pc:docMk/>
          <pc:sldMk cId="2384217222" sldId="274"/>
        </pc:sldMkLst>
        <pc:spChg chg="mod">
          <ac:chgData name="EPD2" userId="37e2e56e-7838-4de1-82b2-a000b3374e5e" providerId="ADAL" clId="{EE2DB0C7-C426-4304-B514-37362084EAA7}" dt="2024-11-27T16:01:44.309" v="301" actId="6549"/>
          <ac:spMkLst>
            <pc:docMk/>
            <pc:sldMk cId="2384217222" sldId="274"/>
            <ac:spMk id="2" creationId="{A4C65F19-D454-7037-3474-5E73348682C2}"/>
          </ac:spMkLst>
        </pc:spChg>
        <pc:spChg chg="mod">
          <ac:chgData name="EPD2" userId="37e2e56e-7838-4de1-82b2-a000b3374e5e" providerId="ADAL" clId="{EE2DB0C7-C426-4304-B514-37362084EAA7}" dt="2024-11-27T15:56:15.523" v="295" actId="207"/>
          <ac:spMkLst>
            <pc:docMk/>
            <pc:sldMk cId="2384217222" sldId="274"/>
            <ac:spMk id="9" creationId="{9631FAF4-CA5B-9140-5625-4246879D8CC6}"/>
          </ac:spMkLst>
        </pc:spChg>
        <pc:picChg chg="mod">
          <ac:chgData name="EPD2" userId="37e2e56e-7838-4de1-82b2-a000b3374e5e" providerId="ADAL" clId="{EE2DB0C7-C426-4304-B514-37362084EAA7}" dt="2024-11-27T16:02:03.623" v="302" actId="1076"/>
          <ac:picMkLst>
            <pc:docMk/>
            <pc:sldMk cId="2384217222" sldId="274"/>
            <ac:picMk id="8" creationId="{66BD4842-4FAB-1DE5-9951-DE37FDFF8137}"/>
          </ac:picMkLst>
        </pc:picChg>
      </pc:sldChg>
      <pc:sldChg chg="modSp add mod">
        <pc:chgData name="EPD2" userId="37e2e56e-7838-4de1-82b2-a000b3374e5e" providerId="ADAL" clId="{EE2DB0C7-C426-4304-B514-37362084EAA7}" dt="2024-11-27T14:29:16.696" v="224" actId="5793"/>
        <pc:sldMkLst>
          <pc:docMk/>
          <pc:sldMk cId="2487895079" sldId="275"/>
        </pc:sldMkLst>
        <pc:spChg chg="mod">
          <ac:chgData name="EPD2" userId="37e2e56e-7838-4de1-82b2-a000b3374e5e" providerId="ADAL" clId="{EE2DB0C7-C426-4304-B514-37362084EAA7}" dt="2024-11-27T14:29:16.696" v="224" actId="5793"/>
          <ac:spMkLst>
            <pc:docMk/>
            <pc:sldMk cId="2487895079" sldId="275"/>
            <ac:spMk id="6" creationId="{C3B66015-6FBD-B0C1-CB9A-6747D7D13AA9}"/>
          </ac:spMkLst>
        </pc:spChg>
      </pc:sldChg>
    </pc:docChg>
  </pc:docChgLst>
  <pc:docChgLst>
    <pc:chgData name="EPD2" userId="37e2e56e-7838-4de1-82b2-a000b3374e5e" providerId="ADAL" clId="{74D96FED-2B47-4407-9954-57F2491A0E99}"/>
    <pc:docChg chg="undo custSel addSld modSld">
      <pc:chgData name="EPD2" userId="37e2e56e-7838-4de1-82b2-a000b3374e5e" providerId="ADAL" clId="{74D96FED-2B47-4407-9954-57F2491A0E99}" dt="2024-11-18T09:24:16.744" v="95" actId="113"/>
      <pc:docMkLst>
        <pc:docMk/>
      </pc:docMkLst>
      <pc:sldChg chg="modSp mod">
        <pc:chgData name="EPD2" userId="37e2e56e-7838-4de1-82b2-a000b3374e5e" providerId="ADAL" clId="{74D96FED-2B47-4407-9954-57F2491A0E99}" dt="2024-11-14T14:46:53.163" v="1" actId="20577"/>
        <pc:sldMkLst>
          <pc:docMk/>
          <pc:sldMk cId="0" sldId="260"/>
        </pc:sldMkLst>
        <pc:spChg chg="mod">
          <ac:chgData name="EPD2" userId="37e2e56e-7838-4de1-82b2-a000b3374e5e" providerId="ADAL" clId="{74D96FED-2B47-4407-9954-57F2491A0E99}" dt="2024-11-14T14:46:53.163" v="1" actId="20577"/>
          <ac:spMkLst>
            <pc:docMk/>
            <pc:sldMk cId="0" sldId="260"/>
            <ac:spMk id="7" creationId="{00000000-0000-0000-0000-000000000000}"/>
          </ac:spMkLst>
        </pc:spChg>
      </pc:sldChg>
      <pc:sldChg chg="modSp mod">
        <pc:chgData name="EPD2" userId="37e2e56e-7838-4de1-82b2-a000b3374e5e" providerId="ADAL" clId="{74D96FED-2B47-4407-9954-57F2491A0E99}" dt="2024-11-18T09:15:15.735" v="64" actId="20577"/>
        <pc:sldMkLst>
          <pc:docMk/>
          <pc:sldMk cId="0" sldId="262"/>
        </pc:sldMkLst>
        <pc:spChg chg="mod">
          <ac:chgData name="EPD2" userId="37e2e56e-7838-4de1-82b2-a000b3374e5e" providerId="ADAL" clId="{74D96FED-2B47-4407-9954-57F2491A0E99}" dt="2024-11-18T09:15:15.735" v="64" actId="20577"/>
          <ac:spMkLst>
            <pc:docMk/>
            <pc:sldMk cId="0" sldId="262"/>
            <ac:spMk id="6" creationId="{00000000-0000-0000-0000-000000000000}"/>
          </ac:spMkLst>
        </pc:spChg>
      </pc:sldChg>
      <pc:sldChg chg="modSp mod">
        <pc:chgData name="EPD2" userId="37e2e56e-7838-4de1-82b2-a000b3374e5e" providerId="ADAL" clId="{74D96FED-2B47-4407-9954-57F2491A0E99}" dt="2024-11-14T15:34:36.123" v="2" actId="108"/>
        <pc:sldMkLst>
          <pc:docMk/>
          <pc:sldMk cId="0" sldId="266"/>
        </pc:sldMkLst>
        <pc:spChg chg="mod">
          <ac:chgData name="EPD2" userId="37e2e56e-7838-4de1-82b2-a000b3374e5e" providerId="ADAL" clId="{74D96FED-2B47-4407-9954-57F2491A0E99}" dt="2024-11-14T15:34:36.123" v="2" actId="108"/>
          <ac:spMkLst>
            <pc:docMk/>
            <pc:sldMk cId="0" sldId="266"/>
            <ac:spMk id="7" creationId="{00000000-0000-0000-0000-000000000000}"/>
          </ac:spMkLst>
        </pc:spChg>
      </pc:sldChg>
      <pc:sldChg chg="addSp modSp mod">
        <pc:chgData name="EPD2" userId="37e2e56e-7838-4de1-82b2-a000b3374e5e" providerId="ADAL" clId="{74D96FED-2B47-4407-9954-57F2491A0E99}" dt="2024-11-14T16:10:29.225" v="62" actId="1076"/>
        <pc:sldMkLst>
          <pc:docMk/>
          <pc:sldMk cId="0" sldId="272"/>
        </pc:sldMkLst>
        <pc:spChg chg="mod">
          <ac:chgData name="EPD2" userId="37e2e56e-7838-4de1-82b2-a000b3374e5e" providerId="ADAL" clId="{74D96FED-2B47-4407-9954-57F2491A0E99}" dt="2024-11-14T16:08:12.830" v="43" actId="1076"/>
          <ac:spMkLst>
            <pc:docMk/>
            <pc:sldMk cId="0" sldId="272"/>
            <ac:spMk id="2" creationId="{00000000-0000-0000-0000-000000000000}"/>
          </ac:spMkLst>
        </pc:spChg>
        <pc:spChg chg="mod">
          <ac:chgData name="EPD2" userId="37e2e56e-7838-4de1-82b2-a000b3374e5e" providerId="ADAL" clId="{74D96FED-2B47-4407-9954-57F2491A0E99}" dt="2024-11-14T16:10:21.091" v="61" actId="14100"/>
          <ac:spMkLst>
            <pc:docMk/>
            <pc:sldMk cId="0" sldId="272"/>
            <ac:spMk id="6" creationId="{00000000-0000-0000-0000-000000000000}"/>
          </ac:spMkLst>
        </pc:spChg>
        <pc:spChg chg="mod">
          <ac:chgData name="EPD2" userId="37e2e56e-7838-4de1-82b2-a000b3374e5e" providerId="ADAL" clId="{74D96FED-2B47-4407-9954-57F2491A0E99}" dt="2024-11-14T16:10:29.225" v="62" actId="1076"/>
          <ac:spMkLst>
            <pc:docMk/>
            <pc:sldMk cId="0" sldId="272"/>
            <ac:spMk id="7" creationId="{00000000-0000-0000-0000-000000000000}"/>
          </ac:spMkLst>
        </pc:spChg>
        <pc:spChg chg="add mod">
          <ac:chgData name="EPD2" userId="37e2e56e-7838-4de1-82b2-a000b3374e5e" providerId="ADAL" clId="{74D96FED-2B47-4407-9954-57F2491A0E99}" dt="2024-11-14T16:10:17.695" v="60" actId="1076"/>
          <ac:spMkLst>
            <pc:docMk/>
            <pc:sldMk cId="0" sldId="272"/>
            <ac:spMk id="10" creationId="{231C965C-11A5-5A68-A58D-756439E30A77}"/>
          </ac:spMkLst>
        </pc:spChg>
        <pc:spChg chg="add">
          <ac:chgData name="EPD2" userId="37e2e56e-7838-4de1-82b2-a000b3374e5e" providerId="ADAL" clId="{74D96FED-2B47-4407-9954-57F2491A0E99}" dt="2024-11-14T16:08:25.595" v="44"/>
          <ac:spMkLst>
            <pc:docMk/>
            <pc:sldMk cId="0" sldId="272"/>
            <ac:spMk id="11" creationId="{727CE9CF-762F-4B74-F813-44F67CC87A18}"/>
          </ac:spMkLst>
        </pc:spChg>
        <pc:spChg chg="add mod">
          <ac:chgData name="EPD2" userId="37e2e56e-7838-4de1-82b2-a000b3374e5e" providerId="ADAL" clId="{74D96FED-2B47-4407-9954-57F2491A0E99}" dt="2024-11-14T16:08:28.026" v="45"/>
          <ac:spMkLst>
            <pc:docMk/>
            <pc:sldMk cId="0" sldId="272"/>
            <ac:spMk id="12" creationId="{37823383-1C8D-B698-568E-3BF9B656D441}"/>
          </ac:spMkLst>
        </pc:spChg>
        <pc:picChg chg="add mod">
          <ac:chgData name="EPD2" userId="37e2e56e-7838-4de1-82b2-a000b3374e5e" providerId="ADAL" clId="{74D96FED-2B47-4407-9954-57F2491A0E99}" dt="2024-11-14T16:09:52.687" v="53" actId="1076"/>
          <ac:picMkLst>
            <pc:docMk/>
            <pc:sldMk cId="0" sldId="272"/>
            <ac:picMk id="14" creationId="{3EAE6559-2A0A-AF5A-4EEF-0B24A5D7231D}"/>
          </ac:picMkLst>
        </pc:picChg>
      </pc:sldChg>
      <pc:sldChg chg="addSp delSp modSp add mod">
        <pc:chgData name="EPD2" userId="37e2e56e-7838-4de1-82b2-a000b3374e5e" providerId="ADAL" clId="{74D96FED-2B47-4407-9954-57F2491A0E99}" dt="2024-11-14T16:41:16.476" v="63" actId="1076"/>
        <pc:sldMkLst>
          <pc:docMk/>
          <pc:sldMk cId="2736682817" sldId="273"/>
        </pc:sldMkLst>
        <pc:spChg chg="mod">
          <ac:chgData name="EPD2" userId="37e2e56e-7838-4de1-82b2-a000b3374e5e" providerId="ADAL" clId="{74D96FED-2B47-4407-9954-57F2491A0E99}" dt="2024-11-14T16:02:24.034" v="20" actId="21"/>
          <ac:spMkLst>
            <pc:docMk/>
            <pc:sldMk cId="2736682817" sldId="273"/>
            <ac:spMk id="2" creationId="{F53AB1CF-53DF-1EF2-F05F-E54E4792F881}"/>
          </ac:spMkLst>
        </pc:spChg>
        <pc:spChg chg="del">
          <ac:chgData name="EPD2" userId="37e2e56e-7838-4de1-82b2-a000b3374e5e" providerId="ADAL" clId="{74D96FED-2B47-4407-9954-57F2491A0E99}" dt="2024-11-14T16:00:56.803" v="4" actId="478"/>
          <ac:spMkLst>
            <pc:docMk/>
            <pc:sldMk cId="2736682817" sldId="273"/>
            <ac:spMk id="6" creationId="{C80A2474-72A9-7C7D-4DEB-4598BDC44C70}"/>
          </ac:spMkLst>
        </pc:spChg>
        <pc:spChg chg="del">
          <ac:chgData name="EPD2" userId="37e2e56e-7838-4de1-82b2-a000b3374e5e" providerId="ADAL" clId="{74D96FED-2B47-4407-9954-57F2491A0E99}" dt="2024-11-14T16:01:39.735" v="12" actId="478"/>
          <ac:spMkLst>
            <pc:docMk/>
            <pc:sldMk cId="2736682817" sldId="273"/>
            <ac:spMk id="8" creationId="{71800562-B63A-E517-3B6C-1826EFD1573B}"/>
          </ac:spMkLst>
        </pc:spChg>
        <pc:spChg chg="add mod">
          <ac:chgData name="EPD2" userId="37e2e56e-7838-4de1-82b2-a000b3374e5e" providerId="ADAL" clId="{74D96FED-2B47-4407-9954-57F2491A0E99}" dt="2024-11-14T16:03:14.051" v="37" actId="20577"/>
          <ac:spMkLst>
            <pc:docMk/>
            <pc:sldMk cId="2736682817" sldId="273"/>
            <ac:spMk id="11" creationId="{95FEACCA-A99A-FD91-5382-CBC2F00FB71A}"/>
          </ac:spMkLst>
        </pc:spChg>
        <pc:picChg chg="add mod">
          <ac:chgData name="EPD2" userId="37e2e56e-7838-4de1-82b2-a000b3374e5e" providerId="ADAL" clId="{74D96FED-2B47-4407-9954-57F2491A0E99}" dt="2024-11-14T16:41:16.476" v="63" actId="1076"/>
          <ac:picMkLst>
            <pc:docMk/>
            <pc:sldMk cId="2736682817" sldId="273"/>
            <ac:picMk id="9" creationId="{64638AAD-62E8-96E9-6827-744A365FF3AD}"/>
          </ac:picMkLst>
        </pc:picChg>
      </pc:sldChg>
      <pc:sldChg chg="addSp delSp modSp add mod">
        <pc:chgData name="EPD2" userId="37e2e56e-7838-4de1-82b2-a000b3374e5e" providerId="ADAL" clId="{74D96FED-2B47-4407-9954-57F2491A0E99}" dt="2024-11-18T09:24:16.744" v="95" actId="113"/>
        <pc:sldMkLst>
          <pc:docMk/>
          <pc:sldMk cId="2384217222" sldId="274"/>
        </pc:sldMkLst>
        <pc:spChg chg="mod">
          <ac:chgData name="EPD2" userId="37e2e56e-7838-4de1-82b2-a000b3374e5e" providerId="ADAL" clId="{74D96FED-2B47-4407-9954-57F2491A0E99}" dt="2024-11-18T09:23:38.294" v="89" actId="1076"/>
          <ac:spMkLst>
            <pc:docMk/>
            <pc:sldMk cId="2384217222" sldId="274"/>
            <ac:spMk id="2" creationId="{A4C65F19-D454-7037-3474-5E73348682C2}"/>
          </ac:spMkLst>
        </pc:spChg>
        <pc:spChg chg="del">
          <ac:chgData name="EPD2" userId="37e2e56e-7838-4de1-82b2-a000b3374e5e" providerId="ADAL" clId="{74D96FED-2B47-4407-9954-57F2491A0E99}" dt="2024-11-18T09:17:36.848" v="66" actId="478"/>
          <ac:spMkLst>
            <pc:docMk/>
            <pc:sldMk cId="2384217222" sldId="274"/>
            <ac:spMk id="6" creationId="{BD4625F7-A8C4-F2B2-1B0B-C19A1B1C97E2}"/>
          </ac:spMkLst>
        </pc:spChg>
        <pc:spChg chg="del">
          <ac:chgData name="EPD2" userId="37e2e56e-7838-4de1-82b2-a000b3374e5e" providerId="ADAL" clId="{74D96FED-2B47-4407-9954-57F2491A0E99}" dt="2024-11-18T09:17:45.342" v="69" actId="478"/>
          <ac:spMkLst>
            <pc:docMk/>
            <pc:sldMk cId="2384217222" sldId="274"/>
            <ac:spMk id="7" creationId="{639D13E4-3215-E1B1-6DB7-3676B7FC1A70}"/>
          </ac:spMkLst>
        </pc:spChg>
        <pc:spChg chg="add mod">
          <ac:chgData name="EPD2" userId="37e2e56e-7838-4de1-82b2-a000b3374e5e" providerId="ADAL" clId="{74D96FED-2B47-4407-9954-57F2491A0E99}" dt="2024-11-18T09:24:16.744" v="95" actId="113"/>
          <ac:spMkLst>
            <pc:docMk/>
            <pc:sldMk cId="2384217222" sldId="274"/>
            <ac:spMk id="9" creationId="{9631FAF4-CA5B-9140-5625-4246879D8CC6}"/>
          </ac:spMkLst>
        </pc:spChg>
        <pc:picChg chg="add mod">
          <ac:chgData name="EPD2" userId="37e2e56e-7838-4de1-82b2-a000b3374e5e" providerId="ADAL" clId="{74D96FED-2B47-4407-9954-57F2491A0E99}" dt="2024-11-18T09:21:45.722" v="73" actId="1076"/>
          <ac:picMkLst>
            <pc:docMk/>
            <pc:sldMk cId="2384217222" sldId="274"/>
            <ac:picMk id="8" creationId="{66BD4842-4FAB-1DE5-9951-DE37FDFF8137}"/>
          </ac:picMkLst>
        </pc:picChg>
      </pc:sldChg>
    </pc:docChg>
  </pc:docChgLst>
  <pc:docChgLst>
    <pc:chgData name="Julio Priego Montes" userId="S::julio.priego@ecosfron.org::d59215d8-52ea-444c-84e4-ddfa85610490" providerId="AD" clId="Web-{28556683-ED4D-2E5D-2FDA-D37D4DC223E9}"/>
    <pc:docChg chg="modSld">
      <pc:chgData name="Julio Priego Montes" userId="S::julio.priego@ecosfron.org::d59215d8-52ea-444c-84e4-ddfa85610490" providerId="AD" clId="Web-{28556683-ED4D-2E5D-2FDA-D37D4DC223E9}" dt="2024-12-17T11:51:51.107" v="9" actId="20577"/>
      <pc:docMkLst>
        <pc:docMk/>
      </pc:docMkLst>
      <pc:sldChg chg="modSp">
        <pc:chgData name="Julio Priego Montes" userId="S::julio.priego@ecosfron.org::d59215d8-52ea-444c-84e4-ddfa85610490" providerId="AD" clId="Web-{28556683-ED4D-2E5D-2FDA-D37D4DC223E9}" dt="2024-12-17T11:51:51.107" v="9" actId="20577"/>
        <pc:sldMkLst>
          <pc:docMk/>
          <pc:sldMk cId="0" sldId="260"/>
        </pc:sldMkLst>
        <pc:spChg chg="mod">
          <ac:chgData name="Julio Priego Montes" userId="S::julio.priego@ecosfron.org::d59215d8-52ea-444c-84e4-ddfa85610490" providerId="AD" clId="Web-{28556683-ED4D-2E5D-2FDA-D37D4DC223E9}" dt="2024-12-17T11:02:36.983" v="7" actId="1076"/>
          <ac:spMkLst>
            <pc:docMk/>
            <pc:sldMk cId="0" sldId="260"/>
            <ac:spMk id="2" creationId="{00000000-0000-0000-0000-000000000000}"/>
          </ac:spMkLst>
        </pc:spChg>
        <pc:spChg chg="mod">
          <ac:chgData name="Julio Priego Montes" userId="S::julio.priego@ecosfron.org::d59215d8-52ea-444c-84e4-ddfa85610490" providerId="AD" clId="Web-{28556683-ED4D-2E5D-2FDA-D37D4DC223E9}" dt="2024-12-17T11:51:51.107" v="9" actId="20577"/>
          <ac:spMkLst>
            <pc:docMk/>
            <pc:sldMk cId="0" sldId="260"/>
            <ac:spMk id="7" creationId="{00000000-0000-0000-0000-000000000000}"/>
          </ac:spMkLst>
        </pc:spChg>
      </pc:sldChg>
      <pc:sldChg chg="modSp">
        <pc:chgData name="Julio Priego Montes" userId="S::julio.priego@ecosfron.org::d59215d8-52ea-444c-84e4-ddfa85610490" providerId="AD" clId="Web-{28556683-ED4D-2E5D-2FDA-D37D4DC223E9}" dt="2024-12-17T10:38:42.993" v="0" actId="1076"/>
        <pc:sldMkLst>
          <pc:docMk/>
          <pc:sldMk cId="0" sldId="263"/>
        </pc:sldMkLst>
        <pc:spChg chg="mod">
          <ac:chgData name="Julio Priego Montes" userId="S::julio.priego@ecosfron.org::d59215d8-52ea-444c-84e4-ddfa85610490" providerId="AD" clId="Web-{28556683-ED4D-2E5D-2FDA-D37D4DC223E9}" dt="2024-12-17T10:38:42.993" v="0" actId="1076"/>
          <ac:spMkLst>
            <pc:docMk/>
            <pc:sldMk cId="0" sldId="263"/>
            <ac:spMk id="7" creationId="{00000000-0000-0000-0000-000000000000}"/>
          </ac:spMkLst>
        </pc:spChg>
      </pc:sldChg>
      <pc:sldChg chg="modSp">
        <pc:chgData name="Julio Priego Montes" userId="S::julio.priego@ecosfron.org::d59215d8-52ea-444c-84e4-ddfa85610490" providerId="AD" clId="Web-{28556683-ED4D-2E5D-2FDA-D37D4DC223E9}" dt="2024-12-17T10:39:45.964" v="5" actId="20577"/>
        <pc:sldMkLst>
          <pc:docMk/>
          <pc:sldMk cId="2384217222" sldId="274"/>
        </pc:sldMkLst>
        <pc:spChg chg="mod">
          <ac:chgData name="Julio Priego Montes" userId="S::julio.priego@ecosfron.org::d59215d8-52ea-444c-84e4-ddfa85610490" providerId="AD" clId="Web-{28556683-ED4D-2E5D-2FDA-D37D4DC223E9}" dt="2024-12-17T10:39:45.964" v="5" actId="20577"/>
          <ac:spMkLst>
            <pc:docMk/>
            <pc:sldMk cId="2384217222" sldId="274"/>
            <ac:spMk id="9" creationId="{9631FAF4-CA5B-9140-5625-4246879D8CC6}"/>
          </ac:spMkLst>
        </pc:spChg>
      </pc:sldChg>
    </pc:docChg>
  </pc:docChgLst>
  <pc:docChgLst>
    <pc:chgData name="EPD2" userId="37e2e56e-7838-4de1-82b2-a000b3374e5e" providerId="ADAL" clId="{28E20B80-56EA-498B-8925-5E9D9408F167}"/>
    <pc:docChg chg="undo custSel modSld">
      <pc:chgData name="EPD2" userId="37e2e56e-7838-4de1-82b2-a000b3374e5e" providerId="ADAL" clId="{28E20B80-56EA-498B-8925-5E9D9408F167}" dt="2024-10-07T13:42:12.177" v="125" actId="1038"/>
      <pc:docMkLst>
        <pc:docMk/>
      </pc:docMkLst>
      <pc:sldChg chg="modSp mod">
        <pc:chgData name="EPD2" userId="37e2e56e-7838-4de1-82b2-a000b3374e5e" providerId="ADAL" clId="{28E20B80-56EA-498B-8925-5E9D9408F167}" dt="2024-10-07T13:31:57.616" v="1" actId="20577"/>
        <pc:sldMkLst>
          <pc:docMk/>
          <pc:sldMk cId="0" sldId="258"/>
        </pc:sldMkLst>
        <pc:spChg chg="mod">
          <ac:chgData name="EPD2" userId="37e2e56e-7838-4de1-82b2-a000b3374e5e" providerId="ADAL" clId="{28E20B80-56EA-498B-8925-5E9D9408F167}" dt="2024-10-07T13:31:57.616" v="1" actId="20577"/>
          <ac:spMkLst>
            <pc:docMk/>
            <pc:sldMk cId="0" sldId="258"/>
            <ac:spMk id="7" creationId="{00000000-0000-0000-0000-000000000000}"/>
          </ac:spMkLst>
        </pc:spChg>
      </pc:sldChg>
      <pc:sldChg chg="addSp modSp mod">
        <pc:chgData name="EPD2" userId="37e2e56e-7838-4de1-82b2-a000b3374e5e" providerId="ADAL" clId="{28E20B80-56EA-498B-8925-5E9D9408F167}" dt="2024-10-07T13:42:12.177" v="125" actId="1038"/>
        <pc:sldMkLst>
          <pc:docMk/>
          <pc:sldMk cId="0" sldId="267"/>
        </pc:sldMkLst>
        <pc:spChg chg="mod">
          <ac:chgData name="EPD2" userId="37e2e56e-7838-4de1-82b2-a000b3374e5e" providerId="ADAL" clId="{28E20B80-56EA-498B-8925-5E9D9408F167}" dt="2024-10-07T13:40:50.284" v="18"/>
          <ac:spMkLst>
            <pc:docMk/>
            <pc:sldMk cId="0" sldId="267"/>
            <ac:spMk id="2" creationId="{00000000-0000-0000-0000-000000000000}"/>
          </ac:spMkLst>
        </pc:spChg>
        <pc:spChg chg="mod">
          <ac:chgData name="EPD2" userId="37e2e56e-7838-4de1-82b2-a000b3374e5e" providerId="ADAL" clId="{28E20B80-56EA-498B-8925-5E9D9408F167}" dt="2024-10-07T13:42:01.391" v="102" actId="14100"/>
          <ac:spMkLst>
            <pc:docMk/>
            <pc:sldMk cId="0" sldId="267"/>
            <ac:spMk id="6" creationId="{00000000-0000-0000-0000-000000000000}"/>
          </ac:spMkLst>
        </pc:spChg>
        <pc:spChg chg="add mod">
          <ac:chgData name="EPD2" userId="37e2e56e-7838-4de1-82b2-a000b3374e5e" providerId="ADAL" clId="{28E20B80-56EA-498B-8925-5E9D9408F167}" dt="2024-10-07T13:39:38.512" v="13" actId="1076"/>
          <ac:spMkLst>
            <pc:docMk/>
            <pc:sldMk cId="0" sldId="267"/>
            <ac:spMk id="8" creationId="{1B75BA48-E742-818B-3CA4-D672F4DB6FEC}"/>
          </ac:spMkLst>
        </pc:spChg>
        <pc:spChg chg="add mod ord">
          <ac:chgData name="EPD2" userId="37e2e56e-7838-4de1-82b2-a000b3374e5e" providerId="ADAL" clId="{28E20B80-56EA-498B-8925-5E9D9408F167}" dt="2024-10-07T13:42:12.177" v="125" actId="1038"/>
          <ac:spMkLst>
            <pc:docMk/>
            <pc:sldMk cId="0" sldId="267"/>
            <ac:spMk id="10" creationId="{20972EA1-E71E-A5F1-A908-CBB26362EFA5}"/>
          </ac:spMkLst>
        </pc:spChg>
      </pc:sldChg>
      <pc:sldChg chg="modSp">
        <pc:chgData name="EPD2" userId="37e2e56e-7838-4de1-82b2-a000b3374e5e" providerId="ADAL" clId="{28E20B80-56EA-498B-8925-5E9D9408F167}" dt="2024-10-07T13:40:55.930" v="19" actId="20578"/>
        <pc:sldMkLst>
          <pc:docMk/>
          <pc:sldMk cId="0" sldId="269"/>
        </pc:sldMkLst>
        <pc:spChg chg="mod">
          <ac:chgData name="EPD2" userId="37e2e56e-7838-4de1-82b2-a000b3374e5e" providerId="ADAL" clId="{28E20B80-56EA-498B-8925-5E9D9408F167}" dt="2024-10-07T13:40:55.930" v="19" actId="20578"/>
          <ac:spMkLst>
            <pc:docMk/>
            <pc:sldMk cId="0" sldId="269"/>
            <ac:spMk id="7"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elvalordetusimpuestos.org"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hyperlink" Target="https://www.online-stopwatch.com/spanish/full-screen-stopwatch.php" TargetMode="External"/><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sp>
        <p:nvSpPr>
          <p:cNvPr id="3" name="Freeform 3"/>
          <p:cNvSpPr/>
          <p:nvPr/>
        </p:nvSpPr>
        <p:spPr>
          <a:xfrm>
            <a:off x="0" y="2579179"/>
            <a:ext cx="18288000" cy="5471160"/>
          </a:xfrm>
          <a:custGeom>
            <a:avLst/>
            <a:gdLst/>
            <a:ahLst/>
            <a:cxnLst/>
            <a:rect l="l" t="t" r="r" b="b"/>
            <a:pathLst>
              <a:path w="18288000" h="5471160">
                <a:moveTo>
                  <a:pt x="0" y="0"/>
                </a:moveTo>
                <a:lnTo>
                  <a:pt x="18288000" y="0"/>
                </a:lnTo>
                <a:lnTo>
                  <a:pt x="18288000" y="5471160"/>
                </a:lnTo>
                <a:lnTo>
                  <a:pt x="0" y="5471160"/>
                </a:lnTo>
                <a:lnTo>
                  <a:pt x="0" y="0"/>
                </a:lnTo>
                <a:close/>
              </a:path>
            </a:pathLst>
          </a:custGeom>
          <a:blipFill>
            <a:blip r:embed="rId3"/>
            <a:stretch>
              <a:fillRect/>
            </a:stretch>
          </a:blipFill>
        </p:spPr>
        <p:txBody>
          <a:bodyPr/>
          <a:lstStyle/>
          <a:p>
            <a:endParaRPr lang="es-E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grpSp>
        <p:nvGrpSpPr>
          <p:cNvPr id="3" name="Group 3"/>
          <p:cNvGrpSpPr/>
          <p:nvPr/>
        </p:nvGrpSpPr>
        <p:grpSpPr>
          <a:xfrm>
            <a:off x="-749406" y="1028700"/>
            <a:ext cx="1498811" cy="1109430"/>
            <a:chOff x="0" y="0"/>
            <a:chExt cx="591802" cy="438056"/>
          </a:xfrm>
        </p:grpSpPr>
        <p:sp>
          <p:nvSpPr>
            <p:cNvPr id="4" name="Freeform 4"/>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6" name="TextBox 6"/>
          <p:cNvSpPr txBox="1"/>
          <p:nvPr/>
        </p:nvSpPr>
        <p:spPr>
          <a:xfrm>
            <a:off x="1209280" y="1029993"/>
            <a:ext cx="16459811" cy="1089660"/>
          </a:xfrm>
          <a:prstGeom prst="rect">
            <a:avLst/>
          </a:prstGeom>
        </p:spPr>
        <p:txBody>
          <a:bodyPr lIns="0" tIns="0" rIns="0" bIns="0" rtlCol="0" anchor="t">
            <a:spAutoFit/>
          </a:bodyPr>
          <a:lstStyle/>
          <a:p>
            <a:pPr algn="l">
              <a:lnSpc>
                <a:spcPts val="7920"/>
              </a:lnSpc>
            </a:pPr>
            <a:r>
              <a:rPr lang="en-US" sz="9000">
                <a:solidFill>
                  <a:srgbClr val="44424C"/>
                </a:solidFill>
                <a:latin typeface="DM Serif Display"/>
              </a:rPr>
              <a:t>¿Para que sirven los impuestos?</a:t>
            </a:r>
          </a:p>
        </p:txBody>
      </p:sp>
      <p:sp>
        <p:nvSpPr>
          <p:cNvPr id="7" name="TextBox 7"/>
          <p:cNvSpPr txBox="1"/>
          <p:nvPr/>
        </p:nvSpPr>
        <p:spPr>
          <a:xfrm>
            <a:off x="750376" y="3521233"/>
            <a:ext cx="16901367" cy="6424259"/>
          </a:xfrm>
          <a:prstGeom prst="rect">
            <a:avLst/>
          </a:prstGeom>
        </p:spPr>
        <p:txBody>
          <a:bodyPr lIns="0" tIns="0" rIns="0" bIns="0" rtlCol="0" anchor="t">
            <a:spAutoFit/>
          </a:bodyPr>
          <a:lstStyle/>
          <a:p>
            <a:pPr marL="690877" lvl="1" indent="-345439" algn="just">
              <a:lnSpc>
                <a:spcPts val="4479"/>
              </a:lnSpc>
              <a:buFont typeface="Arial"/>
              <a:buChar char="•"/>
            </a:pPr>
            <a:r>
              <a:rPr lang="es-ES" sz="3199" dirty="0">
                <a:solidFill>
                  <a:srgbClr val="44424C"/>
                </a:solidFill>
                <a:latin typeface="Poppins"/>
              </a:rPr>
              <a:t>Actúan como garantía del cumplimiento de nuestros derechos. Las leyes, las constituciones, la Declaración Universal de los Derechos Humanos…, otorgan derechos a las personas. Su cumplimiento requiere de presupuesto, sin él su cumplimiento es imposible.</a:t>
            </a:r>
          </a:p>
          <a:p>
            <a:pPr marL="690877" lvl="1" indent="-345439" algn="just">
              <a:lnSpc>
                <a:spcPts val="4479"/>
              </a:lnSpc>
              <a:buFont typeface="Arial"/>
              <a:buChar char="•"/>
            </a:pPr>
            <a:r>
              <a:rPr lang="es-ES" sz="3199" dirty="0">
                <a:solidFill>
                  <a:srgbClr val="44424C"/>
                </a:solidFill>
                <a:latin typeface="Poppins"/>
              </a:rPr>
              <a:t>Financian los servicios públicos que se han definido como tales.</a:t>
            </a:r>
          </a:p>
          <a:p>
            <a:pPr marL="690877" lvl="1" indent="-345439" algn="just">
              <a:lnSpc>
                <a:spcPts val="4479"/>
              </a:lnSpc>
              <a:buFont typeface="Arial"/>
              <a:buChar char="•"/>
            </a:pPr>
            <a:r>
              <a:rPr lang="es-ES" sz="3199" dirty="0">
                <a:solidFill>
                  <a:srgbClr val="44424C"/>
                </a:solidFill>
                <a:latin typeface="Poppins"/>
              </a:rPr>
              <a:t>Son una herramienta de distribución, corrección de las desigualdades sociales y de justicia social. </a:t>
            </a:r>
          </a:p>
          <a:p>
            <a:pPr marL="690877" lvl="1" indent="-345439" algn="just">
              <a:lnSpc>
                <a:spcPts val="4479"/>
              </a:lnSpc>
              <a:buFont typeface="Arial"/>
              <a:buChar char="•"/>
            </a:pPr>
            <a:endParaRPr lang="en-US" sz="3199" dirty="0">
              <a:solidFill>
                <a:srgbClr val="44424C"/>
              </a:solidFill>
              <a:latin typeface="Poppins"/>
            </a:endParaRPr>
          </a:p>
          <a:p>
            <a:pPr algn="just">
              <a:lnSpc>
                <a:spcPts val="4479"/>
              </a:lnSpc>
            </a:pPr>
            <a:endParaRPr lang="en-US" sz="3199" dirty="0">
              <a:solidFill>
                <a:srgbClr val="44424C"/>
              </a:solidFill>
              <a:latin typeface="Poppins"/>
            </a:endParaRPr>
          </a:p>
          <a:p>
            <a:pPr algn="just">
              <a:lnSpc>
                <a:spcPts val="4479"/>
              </a:lnSpc>
            </a:pPr>
            <a:endParaRPr lang="en-US" sz="3199" dirty="0">
              <a:solidFill>
                <a:srgbClr val="44424C"/>
              </a:solidFill>
              <a:latin typeface="Poppins"/>
            </a:endParaRPr>
          </a:p>
          <a:p>
            <a:pPr algn="just">
              <a:lnSpc>
                <a:spcPts val="5599"/>
              </a:lnSpc>
              <a:spcBef>
                <a:spcPct val="0"/>
              </a:spcBef>
            </a:pPr>
            <a:endParaRPr lang="en-US" sz="3199" dirty="0">
              <a:solidFill>
                <a:srgbClr val="44424C"/>
              </a:solidFill>
              <a:latin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grpSp>
        <p:nvGrpSpPr>
          <p:cNvPr id="3" name="Group 3"/>
          <p:cNvGrpSpPr/>
          <p:nvPr/>
        </p:nvGrpSpPr>
        <p:grpSpPr>
          <a:xfrm>
            <a:off x="-749406" y="1028700"/>
            <a:ext cx="1498811" cy="1109430"/>
            <a:chOff x="0" y="0"/>
            <a:chExt cx="591802" cy="438056"/>
          </a:xfrm>
        </p:grpSpPr>
        <p:sp>
          <p:nvSpPr>
            <p:cNvPr id="4" name="Freeform 4"/>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6" name="Freeform 6"/>
          <p:cNvSpPr/>
          <p:nvPr/>
        </p:nvSpPr>
        <p:spPr>
          <a:xfrm>
            <a:off x="954781" y="536375"/>
            <a:ext cx="16378438" cy="9214249"/>
          </a:xfrm>
          <a:custGeom>
            <a:avLst/>
            <a:gdLst/>
            <a:ahLst/>
            <a:cxnLst/>
            <a:rect l="l" t="t" r="r" b="b"/>
            <a:pathLst>
              <a:path w="16378438" h="9214249">
                <a:moveTo>
                  <a:pt x="0" y="0"/>
                </a:moveTo>
                <a:lnTo>
                  <a:pt x="16378438" y="0"/>
                </a:lnTo>
                <a:lnTo>
                  <a:pt x="16378438" y="9214250"/>
                </a:lnTo>
                <a:lnTo>
                  <a:pt x="0" y="9214250"/>
                </a:lnTo>
                <a:lnTo>
                  <a:pt x="0" y="0"/>
                </a:lnTo>
                <a:close/>
              </a:path>
            </a:pathLst>
          </a:custGeom>
          <a:blipFill>
            <a:blip r:embed="rId3"/>
            <a:stretch>
              <a:fillRect/>
            </a:stretch>
          </a:blipFill>
        </p:spPr>
        <p:txBody>
          <a:bodyPr/>
          <a:lstStyle/>
          <a:p>
            <a:endParaRPr lang="es-E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grpSp>
        <p:nvGrpSpPr>
          <p:cNvPr id="3" name="Group 3"/>
          <p:cNvGrpSpPr/>
          <p:nvPr/>
        </p:nvGrpSpPr>
        <p:grpSpPr>
          <a:xfrm>
            <a:off x="-749406" y="1028700"/>
            <a:ext cx="1498811" cy="1109430"/>
            <a:chOff x="0" y="0"/>
            <a:chExt cx="591802" cy="438056"/>
          </a:xfrm>
        </p:grpSpPr>
        <p:sp>
          <p:nvSpPr>
            <p:cNvPr id="4" name="Freeform 4"/>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6" name="TextBox 6"/>
          <p:cNvSpPr txBox="1"/>
          <p:nvPr/>
        </p:nvSpPr>
        <p:spPr>
          <a:xfrm>
            <a:off x="1209280" y="1029993"/>
            <a:ext cx="15679409" cy="1089660"/>
          </a:xfrm>
          <a:prstGeom prst="rect">
            <a:avLst/>
          </a:prstGeom>
        </p:spPr>
        <p:txBody>
          <a:bodyPr lIns="0" tIns="0" rIns="0" bIns="0" rtlCol="0" anchor="t">
            <a:spAutoFit/>
          </a:bodyPr>
          <a:lstStyle/>
          <a:p>
            <a:pPr algn="l">
              <a:lnSpc>
                <a:spcPts val="7920"/>
              </a:lnSpc>
            </a:pPr>
            <a:r>
              <a:rPr lang="en-US" sz="9000">
                <a:solidFill>
                  <a:srgbClr val="44424C"/>
                </a:solidFill>
                <a:latin typeface="DM Serif Display"/>
              </a:rPr>
              <a:t>¿Qué es la progresividad?</a:t>
            </a:r>
          </a:p>
        </p:txBody>
      </p:sp>
      <p:sp>
        <p:nvSpPr>
          <p:cNvPr id="7" name="TextBox 7"/>
          <p:cNvSpPr txBox="1"/>
          <p:nvPr/>
        </p:nvSpPr>
        <p:spPr>
          <a:xfrm>
            <a:off x="1118990" y="2592382"/>
            <a:ext cx="16050020" cy="6895542"/>
          </a:xfrm>
          <a:prstGeom prst="rect">
            <a:avLst/>
          </a:prstGeom>
        </p:spPr>
        <p:txBody>
          <a:bodyPr lIns="0" tIns="0" rIns="0" bIns="0" rtlCol="0" anchor="t">
            <a:spAutoFit/>
          </a:bodyPr>
          <a:lstStyle/>
          <a:p>
            <a:pPr algn="just">
              <a:lnSpc>
                <a:spcPts val="4479"/>
              </a:lnSpc>
            </a:pPr>
            <a:endParaRPr dirty="0"/>
          </a:p>
          <a:p>
            <a:pPr algn="just">
              <a:lnSpc>
                <a:spcPts val="4479"/>
              </a:lnSpc>
            </a:pPr>
            <a:r>
              <a:rPr lang="en-US" sz="3199" dirty="0">
                <a:solidFill>
                  <a:srgbClr val="44424C"/>
                </a:solidFill>
                <a:latin typeface="Poppins"/>
              </a:rPr>
              <a:t>Los </a:t>
            </a:r>
            <a:r>
              <a:rPr lang="en-US" sz="3199" dirty="0" err="1">
                <a:solidFill>
                  <a:srgbClr val="44424C"/>
                </a:solidFill>
                <a:latin typeface="Poppins"/>
              </a:rPr>
              <a:t>impuestos</a:t>
            </a:r>
            <a:r>
              <a:rPr lang="en-US" sz="3199" dirty="0">
                <a:solidFill>
                  <a:srgbClr val="44424C"/>
                </a:solidFill>
                <a:latin typeface="Poppins"/>
              </a:rPr>
              <a:t> </a:t>
            </a:r>
            <a:r>
              <a:rPr lang="en-US" sz="3199" dirty="0" err="1">
                <a:solidFill>
                  <a:srgbClr val="44424C"/>
                </a:solidFill>
                <a:latin typeface="Poppins"/>
              </a:rPr>
              <a:t>progresivos</a:t>
            </a:r>
            <a:r>
              <a:rPr lang="en-US" sz="3199" dirty="0">
                <a:solidFill>
                  <a:srgbClr val="44424C"/>
                </a:solidFill>
                <a:latin typeface="Poppins"/>
              </a:rPr>
              <a:t> son </a:t>
            </a:r>
            <a:r>
              <a:rPr lang="en-US" sz="3199" dirty="0" err="1">
                <a:solidFill>
                  <a:srgbClr val="44424C"/>
                </a:solidFill>
                <a:latin typeface="Poppins"/>
              </a:rPr>
              <a:t>aquellos</a:t>
            </a:r>
            <a:r>
              <a:rPr lang="en-US" sz="3199" dirty="0">
                <a:solidFill>
                  <a:srgbClr val="44424C"/>
                </a:solidFill>
                <a:latin typeface="Poppins"/>
              </a:rPr>
              <a:t> que se </a:t>
            </a:r>
            <a:r>
              <a:rPr lang="en-US" sz="3199" dirty="0" err="1">
                <a:solidFill>
                  <a:srgbClr val="44424C"/>
                </a:solidFill>
                <a:latin typeface="Poppins"/>
              </a:rPr>
              <a:t>incrementan</a:t>
            </a:r>
            <a:r>
              <a:rPr lang="en-US" sz="3199" dirty="0">
                <a:solidFill>
                  <a:srgbClr val="44424C"/>
                </a:solidFill>
                <a:latin typeface="Poppins"/>
              </a:rPr>
              <a:t> a </a:t>
            </a:r>
            <a:r>
              <a:rPr lang="en-US" sz="3199" dirty="0" err="1">
                <a:solidFill>
                  <a:srgbClr val="44424C"/>
                </a:solidFill>
                <a:latin typeface="Poppins"/>
              </a:rPr>
              <a:t>medida</a:t>
            </a:r>
            <a:r>
              <a:rPr lang="en-US" sz="3199" dirty="0">
                <a:solidFill>
                  <a:srgbClr val="44424C"/>
                </a:solidFill>
                <a:latin typeface="Poppins"/>
              </a:rPr>
              <a:t> que </a:t>
            </a:r>
            <a:r>
              <a:rPr lang="en-US" sz="3199" dirty="0" err="1">
                <a:solidFill>
                  <a:srgbClr val="44424C"/>
                </a:solidFill>
                <a:latin typeface="Poppins"/>
              </a:rPr>
              <a:t>el</a:t>
            </a:r>
            <a:r>
              <a:rPr lang="en-US" sz="3199" dirty="0">
                <a:solidFill>
                  <a:srgbClr val="44424C"/>
                </a:solidFill>
                <a:latin typeface="Poppins"/>
              </a:rPr>
              <a:t> </a:t>
            </a:r>
            <a:r>
              <a:rPr lang="en-US" sz="3199" dirty="0" err="1">
                <a:solidFill>
                  <a:srgbClr val="44424C"/>
                </a:solidFill>
                <a:latin typeface="Poppins"/>
              </a:rPr>
              <a:t>contribuyente</a:t>
            </a:r>
            <a:r>
              <a:rPr lang="en-US" sz="3199" dirty="0">
                <a:solidFill>
                  <a:srgbClr val="44424C"/>
                </a:solidFill>
                <a:latin typeface="Poppins"/>
              </a:rPr>
              <a:t> </a:t>
            </a:r>
            <a:r>
              <a:rPr lang="en-US" sz="3199" dirty="0" err="1">
                <a:solidFill>
                  <a:srgbClr val="44424C"/>
                </a:solidFill>
                <a:latin typeface="Poppins"/>
              </a:rPr>
              <a:t>presenta</a:t>
            </a:r>
            <a:r>
              <a:rPr lang="en-US" sz="3199" dirty="0">
                <a:solidFill>
                  <a:srgbClr val="44424C"/>
                </a:solidFill>
                <a:latin typeface="Poppins"/>
              </a:rPr>
              <a:t> </a:t>
            </a:r>
            <a:r>
              <a:rPr lang="en-US" sz="3199" dirty="0" err="1">
                <a:solidFill>
                  <a:srgbClr val="44424C"/>
                </a:solidFill>
                <a:latin typeface="Poppins"/>
              </a:rPr>
              <a:t>una</a:t>
            </a:r>
            <a:r>
              <a:rPr lang="en-US" sz="3199" dirty="0">
                <a:solidFill>
                  <a:srgbClr val="44424C"/>
                </a:solidFill>
                <a:latin typeface="Poppins"/>
              </a:rPr>
              <a:t> mayor </a:t>
            </a:r>
            <a:r>
              <a:rPr lang="en-US" sz="3199" dirty="0" err="1">
                <a:solidFill>
                  <a:srgbClr val="44424C"/>
                </a:solidFill>
                <a:latin typeface="Poppins"/>
              </a:rPr>
              <a:t>capacidad</a:t>
            </a:r>
            <a:r>
              <a:rPr lang="en-US" sz="3199" dirty="0">
                <a:solidFill>
                  <a:srgbClr val="44424C"/>
                </a:solidFill>
                <a:latin typeface="Poppins"/>
              </a:rPr>
              <a:t> </a:t>
            </a:r>
            <a:r>
              <a:rPr lang="en-US" sz="3199" dirty="0" err="1">
                <a:solidFill>
                  <a:srgbClr val="44424C"/>
                </a:solidFill>
                <a:latin typeface="Poppins"/>
              </a:rPr>
              <a:t>económica</a:t>
            </a:r>
            <a:r>
              <a:rPr lang="en-US" sz="3199" dirty="0">
                <a:solidFill>
                  <a:srgbClr val="44424C"/>
                </a:solidFill>
                <a:latin typeface="Poppins"/>
              </a:rPr>
              <a:t>. Es </a:t>
            </a:r>
            <a:r>
              <a:rPr lang="en-US" sz="3199" dirty="0" err="1">
                <a:solidFill>
                  <a:srgbClr val="44424C"/>
                </a:solidFill>
                <a:latin typeface="Poppins"/>
              </a:rPr>
              <a:t>decir</a:t>
            </a:r>
            <a:r>
              <a:rPr lang="en-US" sz="3199" dirty="0">
                <a:solidFill>
                  <a:srgbClr val="44424C"/>
                </a:solidFill>
                <a:latin typeface="Poppins"/>
              </a:rPr>
              <a:t>, </a:t>
            </a:r>
            <a:r>
              <a:rPr lang="en-US" sz="3199" dirty="0" err="1">
                <a:solidFill>
                  <a:srgbClr val="44424C"/>
                </a:solidFill>
                <a:latin typeface="Poppins"/>
              </a:rPr>
              <a:t>mientras</a:t>
            </a:r>
            <a:r>
              <a:rPr lang="en-US" sz="3199" dirty="0">
                <a:solidFill>
                  <a:srgbClr val="44424C"/>
                </a:solidFill>
                <a:latin typeface="Poppins"/>
              </a:rPr>
              <a:t> mayor sea la </a:t>
            </a:r>
            <a:r>
              <a:rPr lang="en-US" sz="3199" dirty="0" err="1">
                <a:solidFill>
                  <a:srgbClr val="44424C"/>
                </a:solidFill>
                <a:latin typeface="Poppins"/>
              </a:rPr>
              <a:t>renta</a:t>
            </a:r>
            <a:r>
              <a:rPr lang="en-US" sz="3199" dirty="0">
                <a:solidFill>
                  <a:srgbClr val="44424C"/>
                </a:solidFill>
                <a:latin typeface="Poppins"/>
              </a:rPr>
              <a:t>, mayor </a:t>
            </a:r>
            <a:r>
              <a:rPr lang="en-US" sz="3199" dirty="0" err="1">
                <a:solidFill>
                  <a:srgbClr val="44424C"/>
                </a:solidFill>
                <a:latin typeface="Poppins"/>
              </a:rPr>
              <a:t>será</a:t>
            </a:r>
            <a:r>
              <a:rPr lang="en-US" sz="3199" dirty="0">
                <a:solidFill>
                  <a:srgbClr val="44424C"/>
                </a:solidFill>
                <a:latin typeface="Poppins"/>
              </a:rPr>
              <a:t> </a:t>
            </a:r>
            <a:r>
              <a:rPr lang="en-US" sz="3199" dirty="0" err="1">
                <a:solidFill>
                  <a:srgbClr val="44424C"/>
                </a:solidFill>
                <a:latin typeface="Poppins"/>
              </a:rPr>
              <a:t>el</a:t>
            </a:r>
            <a:r>
              <a:rPr lang="en-US" sz="3199" dirty="0">
                <a:solidFill>
                  <a:srgbClr val="44424C"/>
                </a:solidFill>
                <a:latin typeface="Poppins"/>
              </a:rPr>
              <a:t> </a:t>
            </a:r>
            <a:r>
              <a:rPr lang="en-US" sz="3199" dirty="0" err="1">
                <a:solidFill>
                  <a:srgbClr val="44424C"/>
                </a:solidFill>
                <a:latin typeface="Poppins"/>
              </a:rPr>
              <a:t>porcentaje</a:t>
            </a:r>
            <a:r>
              <a:rPr lang="en-US" sz="3199" dirty="0">
                <a:solidFill>
                  <a:srgbClr val="44424C"/>
                </a:solidFill>
                <a:latin typeface="Poppins"/>
              </a:rPr>
              <a:t> que grave la base </a:t>
            </a:r>
            <a:r>
              <a:rPr lang="en-US" sz="3199" dirty="0" err="1">
                <a:solidFill>
                  <a:srgbClr val="44424C"/>
                </a:solidFill>
                <a:latin typeface="Poppins"/>
              </a:rPr>
              <a:t>imponible</a:t>
            </a:r>
            <a:r>
              <a:rPr lang="en-US" sz="3199" dirty="0">
                <a:solidFill>
                  <a:srgbClr val="44424C"/>
                </a:solidFill>
                <a:latin typeface="Poppins"/>
              </a:rPr>
              <a:t>.</a:t>
            </a:r>
          </a:p>
          <a:p>
            <a:pPr algn="just">
              <a:lnSpc>
                <a:spcPts val="4479"/>
              </a:lnSpc>
            </a:pPr>
            <a:r>
              <a:rPr lang="en-US" sz="3199" dirty="0">
                <a:solidFill>
                  <a:srgbClr val="44424C"/>
                </a:solidFill>
                <a:latin typeface="Poppins"/>
              </a:rPr>
              <a:t> </a:t>
            </a:r>
          </a:p>
          <a:p>
            <a:pPr algn="just">
              <a:lnSpc>
                <a:spcPts val="4479"/>
              </a:lnSpc>
            </a:pPr>
            <a:r>
              <a:rPr lang="en-US" sz="3199" dirty="0" err="1">
                <a:solidFill>
                  <a:srgbClr val="44424C"/>
                </a:solidFill>
                <a:latin typeface="Poppins"/>
              </a:rPr>
              <a:t>Estos</a:t>
            </a:r>
            <a:r>
              <a:rPr lang="en-US" sz="3199" dirty="0">
                <a:solidFill>
                  <a:srgbClr val="44424C"/>
                </a:solidFill>
                <a:latin typeface="Poppins"/>
              </a:rPr>
              <a:t> </a:t>
            </a:r>
            <a:r>
              <a:rPr lang="en-US" sz="3199" dirty="0" err="1">
                <a:solidFill>
                  <a:srgbClr val="44424C"/>
                </a:solidFill>
                <a:latin typeface="Poppins"/>
              </a:rPr>
              <a:t>impuestos</a:t>
            </a:r>
            <a:r>
              <a:rPr lang="en-US" sz="3199" dirty="0">
                <a:solidFill>
                  <a:srgbClr val="44424C"/>
                </a:solidFill>
                <a:latin typeface="Poppins"/>
              </a:rPr>
              <a:t> </a:t>
            </a:r>
            <a:r>
              <a:rPr lang="en-US" sz="3199" dirty="0" err="1">
                <a:solidFill>
                  <a:srgbClr val="44424C"/>
                </a:solidFill>
                <a:latin typeface="Poppins"/>
              </a:rPr>
              <a:t>progresivos</a:t>
            </a:r>
            <a:r>
              <a:rPr lang="en-US" sz="3199" dirty="0">
                <a:solidFill>
                  <a:srgbClr val="44424C"/>
                </a:solidFill>
                <a:latin typeface="Poppins"/>
              </a:rPr>
              <a:t> </a:t>
            </a:r>
            <a:r>
              <a:rPr lang="en-US" sz="3199" dirty="0" err="1">
                <a:solidFill>
                  <a:srgbClr val="44424C"/>
                </a:solidFill>
                <a:latin typeface="Poppins"/>
              </a:rPr>
              <a:t>atienden</a:t>
            </a:r>
            <a:r>
              <a:rPr lang="en-US" sz="3199" dirty="0">
                <a:solidFill>
                  <a:srgbClr val="44424C"/>
                </a:solidFill>
                <a:latin typeface="Poppins"/>
              </a:rPr>
              <a:t> al Principio de </a:t>
            </a:r>
            <a:r>
              <a:rPr lang="en-US" sz="3199" dirty="0" err="1">
                <a:solidFill>
                  <a:srgbClr val="44424C"/>
                </a:solidFill>
                <a:latin typeface="Poppins"/>
              </a:rPr>
              <a:t>Progresividad</a:t>
            </a:r>
            <a:r>
              <a:rPr lang="en-US" sz="3199" dirty="0">
                <a:solidFill>
                  <a:srgbClr val="44424C"/>
                </a:solidFill>
                <a:latin typeface="Poppins"/>
              </a:rPr>
              <a:t> </a:t>
            </a:r>
            <a:r>
              <a:rPr lang="en-US" sz="3199" dirty="0" err="1">
                <a:solidFill>
                  <a:srgbClr val="44424C"/>
                </a:solidFill>
                <a:latin typeface="Poppins"/>
              </a:rPr>
              <a:t>tributaria</a:t>
            </a:r>
            <a:r>
              <a:rPr lang="en-US" sz="3199" dirty="0">
                <a:solidFill>
                  <a:srgbClr val="44424C"/>
                </a:solidFill>
                <a:latin typeface="Poppins"/>
              </a:rPr>
              <a:t> que </a:t>
            </a:r>
            <a:r>
              <a:rPr lang="en-US" sz="3199" dirty="0" err="1">
                <a:solidFill>
                  <a:srgbClr val="44424C"/>
                </a:solidFill>
                <a:latin typeface="Poppins"/>
              </a:rPr>
              <a:t>recoge</a:t>
            </a:r>
            <a:r>
              <a:rPr lang="en-US" sz="3199" dirty="0">
                <a:solidFill>
                  <a:srgbClr val="44424C"/>
                </a:solidFill>
                <a:latin typeface="Poppins"/>
              </a:rPr>
              <a:t> la Constitución </a:t>
            </a:r>
            <a:r>
              <a:rPr lang="en-US" sz="3199" dirty="0" err="1">
                <a:solidFill>
                  <a:srgbClr val="44424C"/>
                </a:solidFill>
                <a:latin typeface="Poppins"/>
              </a:rPr>
              <a:t>española</a:t>
            </a:r>
            <a:r>
              <a:rPr lang="en-US" sz="3199" dirty="0">
                <a:solidFill>
                  <a:srgbClr val="44424C"/>
                </a:solidFill>
                <a:latin typeface="Poppins"/>
              </a:rPr>
              <a:t>, </a:t>
            </a:r>
            <a:r>
              <a:rPr lang="en-US" sz="3199" dirty="0" err="1">
                <a:solidFill>
                  <a:srgbClr val="44424C"/>
                </a:solidFill>
                <a:latin typeface="Poppins"/>
              </a:rPr>
              <a:t>en</a:t>
            </a:r>
            <a:r>
              <a:rPr lang="en-US" sz="3199" dirty="0">
                <a:solidFill>
                  <a:srgbClr val="44424C"/>
                </a:solidFill>
                <a:latin typeface="Poppins"/>
              </a:rPr>
              <a:t> </a:t>
            </a:r>
            <a:r>
              <a:rPr lang="en-US" sz="3199" dirty="0" err="1">
                <a:solidFill>
                  <a:srgbClr val="44424C"/>
                </a:solidFill>
                <a:latin typeface="Poppins"/>
              </a:rPr>
              <a:t>su</a:t>
            </a:r>
            <a:r>
              <a:rPr lang="en-US" sz="3199" dirty="0">
                <a:solidFill>
                  <a:srgbClr val="44424C"/>
                </a:solidFill>
                <a:latin typeface="Poppins"/>
              </a:rPr>
              <a:t> </a:t>
            </a:r>
            <a:r>
              <a:rPr lang="en-US" sz="3199" dirty="0" err="1">
                <a:solidFill>
                  <a:srgbClr val="44424C"/>
                </a:solidFill>
                <a:latin typeface="Poppins"/>
              </a:rPr>
              <a:t>artículo</a:t>
            </a:r>
            <a:r>
              <a:rPr lang="en-US" sz="3199" dirty="0">
                <a:solidFill>
                  <a:srgbClr val="44424C"/>
                </a:solidFill>
                <a:latin typeface="Poppins"/>
              </a:rPr>
              <a:t> 31.1.</a:t>
            </a:r>
          </a:p>
          <a:p>
            <a:pPr algn="just">
              <a:lnSpc>
                <a:spcPts val="4479"/>
              </a:lnSpc>
            </a:pPr>
            <a:endParaRPr lang="en-US" sz="3199" dirty="0">
              <a:solidFill>
                <a:srgbClr val="44424C"/>
              </a:solidFill>
              <a:latin typeface="Poppins"/>
            </a:endParaRPr>
          </a:p>
          <a:p>
            <a:pPr algn="just">
              <a:lnSpc>
                <a:spcPts val="4479"/>
              </a:lnSpc>
            </a:pPr>
            <a:r>
              <a:rPr lang="en-US" sz="3199" dirty="0" err="1">
                <a:solidFill>
                  <a:srgbClr val="44424C"/>
                </a:solidFill>
                <a:latin typeface="Poppins"/>
              </a:rPr>
              <a:t>Ejemplo</a:t>
            </a:r>
            <a:r>
              <a:rPr lang="en-US" sz="3199" dirty="0">
                <a:solidFill>
                  <a:srgbClr val="44424C"/>
                </a:solidFill>
                <a:latin typeface="Poppins"/>
              </a:rPr>
              <a:t> de </a:t>
            </a:r>
            <a:r>
              <a:rPr lang="en-US" sz="3199" dirty="0" err="1">
                <a:solidFill>
                  <a:srgbClr val="44424C"/>
                </a:solidFill>
                <a:latin typeface="Poppins"/>
              </a:rPr>
              <a:t>impuesto</a:t>
            </a:r>
            <a:r>
              <a:rPr lang="en-US" sz="3199" dirty="0">
                <a:solidFill>
                  <a:srgbClr val="44424C"/>
                </a:solidFill>
                <a:latin typeface="Poppins"/>
              </a:rPr>
              <a:t> </a:t>
            </a:r>
            <a:r>
              <a:rPr lang="en-US" sz="3199" dirty="0" err="1">
                <a:solidFill>
                  <a:srgbClr val="44424C"/>
                </a:solidFill>
                <a:latin typeface="Poppins"/>
              </a:rPr>
              <a:t>progresivo</a:t>
            </a:r>
            <a:r>
              <a:rPr lang="en-US" sz="3199" dirty="0">
                <a:solidFill>
                  <a:srgbClr val="44424C"/>
                </a:solidFill>
                <a:latin typeface="Poppins"/>
              </a:rPr>
              <a:t>: </a:t>
            </a:r>
            <a:r>
              <a:rPr lang="en-US" sz="3199" dirty="0" err="1">
                <a:solidFill>
                  <a:srgbClr val="44424C"/>
                </a:solidFill>
                <a:latin typeface="Poppins"/>
              </a:rPr>
              <a:t>impuesto</a:t>
            </a:r>
            <a:r>
              <a:rPr lang="en-US" sz="3199" dirty="0">
                <a:solidFill>
                  <a:srgbClr val="44424C"/>
                </a:solidFill>
                <a:latin typeface="Poppins"/>
              </a:rPr>
              <a:t> </a:t>
            </a:r>
            <a:r>
              <a:rPr lang="en-US" sz="3199" dirty="0" err="1">
                <a:solidFill>
                  <a:srgbClr val="44424C"/>
                </a:solidFill>
                <a:latin typeface="Poppins"/>
              </a:rPr>
              <a:t>sobre</a:t>
            </a:r>
            <a:r>
              <a:rPr lang="en-US" sz="3199" dirty="0">
                <a:solidFill>
                  <a:srgbClr val="44424C"/>
                </a:solidFill>
                <a:latin typeface="Poppins"/>
              </a:rPr>
              <a:t> la </a:t>
            </a:r>
            <a:r>
              <a:rPr lang="en-US" sz="3199" dirty="0" err="1">
                <a:solidFill>
                  <a:srgbClr val="44424C"/>
                </a:solidFill>
                <a:latin typeface="Poppins"/>
              </a:rPr>
              <a:t>renta</a:t>
            </a:r>
            <a:r>
              <a:rPr lang="en-US" sz="3199" dirty="0">
                <a:solidFill>
                  <a:srgbClr val="44424C"/>
                </a:solidFill>
                <a:latin typeface="Poppins"/>
              </a:rPr>
              <a:t> de las personas </a:t>
            </a:r>
            <a:r>
              <a:rPr lang="en-US" sz="3199" dirty="0" err="1">
                <a:solidFill>
                  <a:srgbClr val="44424C"/>
                </a:solidFill>
                <a:latin typeface="Poppins"/>
              </a:rPr>
              <a:t>físicas</a:t>
            </a:r>
            <a:r>
              <a:rPr lang="en-US" sz="3199" dirty="0">
                <a:solidFill>
                  <a:srgbClr val="44424C"/>
                </a:solidFill>
                <a:latin typeface="Poppins"/>
              </a:rPr>
              <a:t> (IRPF), </a:t>
            </a:r>
            <a:r>
              <a:rPr lang="en-US" sz="3199" dirty="0" err="1">
                <a:solidFill>
                  <a:srgbClr val="44424C"/>
                </a:solidFill>
                <a:latin typeface="Poppins"/>
              </a:rPr>
              <a:t>impuesto</a:t>
            </a:r>
            <a:r>
              <a:rPr lang="en-US" sz="3199" dirty="0">
                <a:solidFill>
                  <a:srgbClr val="44424C"/>
                </a:solidFill>
                <a:latin typeface="Poppins"/>
              </a:rPr>
              <a:t> </a:t>
            </a:r>
            <a:r>
              <a:rPr lang="en-US" sz="3199" dirty="0" err="1">
                <a:solidFill>
                  <a:srgbClr val="44424C"/>
                </a:solidFill>
                <a:latin typeface="Poppins"/>
              </a:rPr>
              <a:t>sobre</a:t>
            </a:r>
            <a:r>
              <a:rPr lang="en-US" sz="3199" dirty="0">
                <a:solidFill>
                  <a:srgbClr val="44424C"/>
                </a:solidFill>
                <a:latin typeface="Poppins"/>
              </a:rPr>
              <a:t> </a:t>
            </a:r>
            <a:r>
              <a:rPr lang="en-US" sz="3199" dirty="0" err="1">
                <a:solidFill>
                  <a:srgbClr val="44424C"/>
                </a:solidFill>
                <a:latin typeface="Poppins"/>
              </a:rPr>
              <a:t>sucesiones</a:t>
            </a:r>
            <a:r>
              <a:rPr lang="en-US" sz="3199" dirty="0">
                <a:solidFill>
                  <a:srgbClr val="44424C"/>
                </a:solidFill>
                <a:latin typeface="Poppins"/>
              </a:rPr>
              <a:t> y </a:t>
            </a:r>
            <a:r>
              <a:rPr lang="en-US" sz="3199" dirty="0" err="1">
                <a:solidFill>
                  <a:srgbClr val="44424C"/>
                </a:solidFill>
                <a:latin typeface="Poppins"/>
              </a:rPr>
              <a:t>donaciones</a:t>
            </a:r>
            <a:r>
              <a:rPr lang="en-US" sz="3199" dirty="0">
                <a:solidFill>
                  <a:srgbClr val="44424C"/>
                </a:solidFill>
                <a:latin typeface="Poppins"/>
              </a:rPr>
              <a:t> (ISD), </a:t>
            </a:r>
            <a:r>
              <a:rPr lang="en-US" sz="3199" dirty="0" err="1">
                <a:solidFill>
                  <a:srgbClr val="44424C"/>
                </a:solidFill>
                <a:latin typeface="Poppins"/>
              </a:rPr>
              <a:t>impuestos</a:t>
            </a:r>
            <a:r>
              <a:rPr lang="en-US" sz="3199" dirty="0">
                <a:solidFill>
                  <a:srgbClr val="44424C"/>
                </a:solidFill>
                <a:latin typeface="Poppins"/>
              </a:rPr>
              <a:t> al </a:t>
            </a:r>
            <a:r>
              <a:rPr lang="en-US" sz="3199" dirty="0" err="1">
                <a:solidFill>
                  <a:srgbClr val="44424C"/>
                </a:solidFill>
                <a:latin typeface="Poppins"/>
              </a:rPr>
              <a:t>patrimonio</a:t>
            </a:r>
            <a:r>
              <a:rPr lang="en-US" sz="3199" dirty="0">
                <a:solidFill>
                  <a:srgbClr val="44424C"/>
                </a:solidFill>
                <a:latin typeface="Poppins"/>
              </a:rPr>
              <a:t>(IP). </a:t>
            </a:r>
          </a:p>
          <a:p>
            <a:pPr algn="just">
              <a:lnSpc>
                <a:spcPts val="4479"/>
              </a:lnSpc>
              <a:spcBef>
                <a:spcPct val="0"/>
              </a:spcBef>
            </a:pPr>
            <a:endParaRPr lang="en-US" sz="3199" dirty="0">
              <a:solidFill>
                <a:srgbClr val="44424C"/>
              </a:solidFill>
              <a:latin typeface="Poppins"/>
            </a:endParaRPr>
          </a:p>
        </p:txBody>
      </p:sp>
      <p:sp>
        <p:nvSpPr>
          <p:cNvPr id="8" name="TextBox 8"/>
          <p:cNvSpPr txBox="1"/>
          <p:nvPr/>
        </p:nvSpPr>
        <p:spPr>
          <a:xfrm>
            <a:off x="6984979" y="9003214"/>
            <a:ext cx="4128012" cy="607950"/>
          </a:xfrm>
          <a:prstGeom prst="rect">
            <a:avLst/>
          </a:prstGeom>
        </p:spPr>
        <p:txBody>
          <a:bodyPr lIns="0" tIns="0" rIns="0" bIns="0" rtlCol="0" anchor="t">
            <a:spAutoFit/>
          </a:bodyPr>
          <a:lstStyle/>
          <a:p>
            <a:pPr algn="ctr">
              <a:lnSpc>
                <a:spcPts val="4976"/>
              </a:lnSpc>
            </a:pPr>
            <a:r>
              <a:rPr lang="en-US" sz="3554" u="sng" dirty="0">
                <a:solidFill>
                  <a:srgbClr val="44424C"/>
                </a:solidFill>
                <a:latin typeface="Open Sans"/>
                <a:hlinkClick r:id="rId3" tooltip="https://elvalordetusimpuestos.org"/>
              </a:rPr>
              <a:t>Pago de </a:t>
            </a:r>
            <a:r>
              <a:rPr lang="en-US" sz="3554" u="sng" dirty="0" err="1">
                <a:solidFill>
                  <a:srgbClr val="44424C"/>
                </a:solidFill>
                <a:latin typeface="Open Sans"/>
                <a:hlinkClick r:id="rId3" tooltip="https://elvalordetusimpuestos.org"/>
              </a:rPr>
              <a:t>impuestos</a:t>
            </a:r>
            <a:r>
              <a:rPr lang="en-US" sz="3554" u="sng" dirty="0">
                <a:solidFill>
                  <a:srgbClr val="44424C"/>
                </a:solidFill>
                <a:latin typeface="Open Sans"/>
                <a:hlinkClick r:id="rId3" tooltip="https://elvalordetusimpuestos.org"/>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dirty="0"/>
          </a:p>
        </p:txBody>
      </p:sp>
      <p:grpSp>
        <p:nvGrpSpPr>
          <p:cNvPr id="3" name="Group 3"/>
          <p:cNvGrpSpPr/>
          <p:nvPr/>
        </p:nvGrpSpPr>
        <p:grpSpPr>
          <a:xfrm>
            <a:off x="-749406" y="1028700"/>
            <a:ext cx="1498811" cy="1109430"/>
            <a:chOff x="0" y="0"/>
            <a:chExt cx="591802" cy="438056"/>
          </a:xfrm>
        </p:grpSpPr>
        <p:sp>
          <p:nvSpPr>
            <p:cNvPr id="4" name="Freeform 4"/>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6" name="Freeform 6"/>
          <p:cNvSpPr/>
          <p:nvPr/>
        </p:nvSpPr>
        <p:spPr>
          <a:xfrm>
            <a:off x="3352801" y="122866"/>
            <a:ext cx="10039350" cy="10041270"/>
          </a:xfrm>
          <a:custGeom>
            <a:avLst/>
            <a:gdLst/>
            <a:ahLst/>
            <a:cxnLst/>
            <a:rect l="l" t="t" r="r" b="b"/>
            <a:pathLst>
              <a:path w="10467762" h="10620020">
                <a:moveTo>
                  <a:pt x="0" y="0"/>
                </a:moveTo>
                <a:lnTo>
                  <a:pt x="10467761" y="0"/>
                </a:lnTo>
                <a:lnTo>
                  <a:pt x="10467761" y="10620020"/>
                </a:lnTo>
                <a:lnTo>
                  <a:pt x="0" y="10620020"/>
                </a:lnTo>
                <a:lnTo>
                  <a:pt x="0" y="0"/>
                </a:lnTo>
                <a:close/>
              </a:path>
            </a:pathLst>
          </a:custGeom>
          <a:blipFill>
            <a:blip r:embed="rId3"/>
            <a:stretch>
              <a:fillRect/>
            </a:stretch>
          </a:blipFill>
        </p:spPr>
        <p:txBody>
          <a:bodyPr/>
          <a:lstStyle/>
          <a:p>
            <a:endParaRPr lang="es-ES" dirty="0"/>
          </a:p>
        </p:txBody>
      </p:sp>
      <p:sp>
        <p:nvSpPr>
          <p:cNvPr id="8" name="CuadroTexto 7">
            <a:extLst>
              <a:ext uri="{FF2B5EF4-FFF2-40B4-BE49-F238E27FC236}">
                <a16:creationId xmlns:a16="http://schemas.microsoft.com/office/drawing/2014/main" id="{1B75BA48-E742-818B-3CA4-D672F4DB6FEC}"/>
              </a:ext>
            </a:extLst>
          </p:cNvPr>
          <p:cNvSpPr txBox="1"/>
          <p:nvPr/>
        </p:nvSpPr>
        <p:spPr>
          <a:xfrm>
            <a:off x="533400" y="9794803"/>
            <a:ext cx="9629941" cy="369332"/>
          </a:xfrm>
          <a:prstGeom prst="rect">
            <a:avLst/>
          </a:prstGeom>
          <a:noFill/>
        </p:spPr>
        <p:txBody>
          <a:bodyPr wrap="square">
            <a:spAutoFit/>
          </a:bodyPr>
          <a:lstStyle/>
          <a:p>
            <a:r>
              <a:rPr lang="en-US" sz="1800" dirty="0" err="1">
                <a:solidFill>
                  <a:srgbClr val="44424C"/>
                </a:solidFill>
                <a:latin typeface="Poppins"/>
              </a:rPr>
              <a:t>resa</a:t>
            </a:r>
            <a:endParaRPr lang="es-ES" dirty="0"/>
          </a:p>
        </p:txBody>
      </p:sp>
      <p:sp>
        <p:nvSpPr>
          <p:cNvPr id="10" name="CuadroTexto 9">
            <a:extLst>
              <a:ext uri="{FF2B5EF4-FFF2-40B4-BE49-F238E27FC236}">
                <a16:creationId xmlns:a16="http://schemas.microsoft.com/office/drawing/2014/main" id="{20972EA1-E71E-A5F1-A908-CBB26362EFA5}"/>
              </a:ext>
            </a:extLst>
          </p:cNvPr>
          <p:cNvSpPr txBox="1"/>
          <p:nvPr/>
        </p:nvSpPr>
        <p:spPr>
          <a:xfrm>
            <a:off x="10439400" y="9574768"/>
            <a:ext cx="9525000" cy="369332"/>
          </a:xfrm>
          <a:prstGeom prst="rect">
            <a:avLst/>
          </a:prstGeom>
          <a:noFill/>
        </p:spPr>
        <p:txBody>
          <a:bodyPr wrap="square">
            <a:spAutoFit/>
          </a:bodyPr>
          <a:lstStyle/>
          <a:p>
            <a:r>
              <a:rPr lang="en-US" sz="1800" dirty="0">
                <a:solidFill>
                  <a:srgbClr val="000000"/>
                </a:solidFill>
                <a:latin typeface="Poppins"/>
              </a:rPr>
              <a:t>% https://spanishrevolution.net/el-irpf-explicado-con-helados/</a:t>
            </a:r>
            <a:endParaRPr lang="es-E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6C6EE-E064-54E6-0969-04E48DB9F9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53AB1CF-53DF-1EF2-F05F-E54E4792F881}"/>
              </a:ext>
            </a:extLst>
          </p:cNvPr>
          <p:cNvSpPr/>
          <p:nvPr/>
        </p:nvSpPr>
        <p:spPr>
          <a:xfrm flipH="1">
            <a:off x="-38100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sz="3199" dirty="0">
              <a:solidFill>
                <a:srgbClr val="44424C"/>
              </a:solidFill>
              <a:latin typeface="Poppins"/>
            </a:endParaRPr>
          </a:p>
        </p:txBody>
      </p:sp>
      <p:grpSp>
        <p:nvGrpSpPr>
          <p:cNvPr id="3" name="Group 3">
            <a:extLst>
              <a:ext uri="{FF2B5EF4-FFF2-40B4-BE49-F238E27FC236}">
                <a16:creationId xmlns:a16="http://schemas.microsoft.com/office/drawing/2014/main" id="{A4E10371-1067-1424-0C40-B5E2DC49183A}"/>
              </a:ext>
            </a:extLst>
          </p:cNvPr>
          <p:cNvGrpSpPr/>
          <p:nvPr/>
        </p:nvGrpSpPr>
        <p:grpSpPr>
          <a:xfrm>
            <a:off x="-749406" y="1028700"/>
            <a:ext cx="1498811" cy="1109430"/>
            <a:chOff x="0" y="0"/>
            <a:chExt cx="591802" cy="438056"/>
          </a:xfrm>
        </p:grpSpPr>
        <p:sp>
          <p:nvSpPr>
            <p:cNvPr id="4" name="Freeform 4">
              <a:extLst>
                <a:ext uri="{FF2B5EF4-FFF2-40B4-BE49-F238E27FC236}">
                  <a16:creationId xmlns:a16="http://schemas.microsoft.com/office/drawing/2014/main" id="{D6D3E8D6-A2EF-04C0-ABEB-E91526EB33AA}"/>
                </a:ext>
              </a:extLst>
            </p:cNvPr>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a:extLst>
                <a:ext uri="{FF2B5EF4-FFF2-40B4-BE49-F238E27FC236}">
                  <a16:creationId xmlns:a16="http://schemas.microsoft.com/office/drawing/2014/main" id="{936EF4F1-0921-1FBB-22B0-9C2C1CF439CB}"/>
                </a:ext>
              </a:extLst>
            </p:cNvPr>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10" name="CuadroTexto 9">
            <a:extLst>
              <a:ext uri="{FF2B5EF4-FFF2-40B4-BE49-F238E27FC236}">
                <a16:creationId xmlns:a16="http://schemas.microsoft.com/office/drawing/2014/main" id="{01B49801-CA4C-34E0-0511-1E80E130693A}"/>
              </a:ext>
            </a:extLst>
          </p:cNvPr>
          <p:cNvSpPr txBox="1"/>
          <p:nvPr/>
        </p:nvSpPr>
        <p:spPr>
          <a:xfrm>
            <a:off x="10439400" y="9574768"/>
            <a:ext cx="9525000" cy="369332"/>
          </a:xfrm>
          <a:prstGeom prst="rect">
            <a:avLst/>
          </a:prstGeom>
          <a:noFill/>
        </p:spPr>
        <p:txBody>
          <a:bodyPr wrap="square">
            <a:spAutoFit/>
          </a:bodyPr>
          <a:lstStyle/>
          <a:p>
            <a:r>
              <a:rPr lang="en-US" sz="1800" dirty="0">
                <a:solidFill>
                  <a:srgbClr val="000000"/>
                </a:solidFill>
                <a:latin typeface="Poppins"/>
              </a:rPr>
              <a:t>% https://spanishrevolution.net/el-irpf-explicado-con-helados/</a:t>
            </a:r>
            <a:endParaRPr lang="es-ES" dirty="0"/>
          </a:p>
        </p:txBody>
      </p:sp>
      <p:pic>
        <p:nvPicPr>
          <p:cNvPr id="9" name="Imagen 8">
            <a:extLst>
              <a:ext uri="{FF2B5EF4-FFF2-40B4-BE49-F238E27FC236}">
                <a16:creationId xmlns:a16="http://schemas.microsoft.com/office/drawing/2014/main" id="{64638AAD-62E8-96E9-6827-744A365FF3AD}"/>
              </a:ext>
            </a:extLst>
          </p:cNvPr>
          <p:cNvPicPr>
            <a:picLocks noChangeAspect="1"/>
          </p:cNvPicPr>
          <p:nvPr/>
        </p:nvPicPr>
        <p:blipFill>
          <a:blip r:embed="rId3"/>
          <a:stretch>
            <a:fillRect/>
          </a:stretch>
        </p:blipFill>
        <p:spPr>
          <a:xfrm>
            <a:off x="1981200" y="956330"/>
            <a:ext cx="5715223" cy="8113574"/>
          </a:xfrm>
          <a:prstGeom prst="rect">
            <a:avLst/>
          </a:prstGeom>
        </p:spPr>
      </p:pic>
      <p:sp>
        <p:nvSpPr>
          <p:cNvPr id="11" name="CuadroTexto 10">
            <a:extLst>
              <a:ext uri="{FF2B5EF4-FFF2-40B4-BE49-F238E27FC236}">
                <a16:creationId xmlns:a16="http://schemas.microsoft.com/office/drawing/2014/main" id="{95FEACCA-A99A-FD91-5382-CBC2F00FB71A}"/>
              </a:ext>
            </a:extLst>
          </p:cNvPr>
          <p:cNvSpPr txBox="1"/>
          <p:nvPr/>
        </p:nvSpPr>
        <p:spPr>
          <a:xfrm>
            <a:off x="10387938" y="2400300"/>
            <a:ext cx="6833262" cy="5078313"/>
          </a:xfrm>
          <a:prstGeom prst="rect">
            <a:avLst/>
          </a:prstGeom>
          <a:noFill/>
        </p:spPr>
        <p:txBody>
          <a:bodyPr wrap="square" rtlCol="0">
            <a:spAutoFit/>
          </a:bodyPr>
          <a:lstStyle/>
          <a:p>
            <a:r>
              <a:rPr lang="es-ES" sz="3600" b="1" dirty="0">
                <a:solidFill>
                  <a:srgbClr val="44424C"/>
                </a:solidFill>
                <a:latin typeface="Poppins"/>
              </a:rPr>
              <a:t>¿Y cuando se dicen que hay un tramo de IRPF que es el 45% quiere decir que te están quitando casi la mitad de lo que ganas?</a:t>
            </a:r>
          </a:p>
          <a:p>
            <a:endParaRPr lang="es-ES" sz="3600" dirty="0">
              <a:solidFill>
                <a:srgbClr val="44424C"/>
              </a:solidFill>
              <a:latin typeface="Poppins"/>
            </a:endParaRPr>
          </a:p>
          <a:p>
            <a:r>
              <a:rPr lang="es-ES" sz="3600" b="1" dirty="0">
                <a:solidFill>
                  <a:srgbClr val="44424C"/>
                </a:solidFill>
                <a:latin typeface="Poppins"/>
              </a:rPr>
              <a:t>NO.</a:t>
            </a:r>
            <a:r>
              <a:rPr lang="es-ES" sz="3600" dirty="0">
                <a:solidFill>
                  <a:srgbClr val="44424C"/>
                </a:solidFill>
                <a:latin typeface="Poppins"/>
              </a:rPr>
              <a:t> Quiere decir que te quitan el 45% SOLAMENTE de las últimas bolas del helado.</a:t>
            </a:r>
          </a:p>
        </p:txBody>
      </p:sp>
    </p:spTree>
    <p:extLst>
      <p:ext uri="{BB962C8B-B14F-4D97-AF65-F5344CB8AC3E}">
        <p14:creationId xmlns:p14="http://schemas.microsoft.com/office/powerpoint/2010/main" val="2736682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grpSp>
        <p:nvGrpSpPr>
          <p:cNvPr id="3" name="Group 3"/>
          <p:cNvGrpSpPr/>
          <p:nvPr/>
        </p:nvGrpSpPr>
        <p:grpSpPr>
          <a:xfrm>
            <a:off x="-749406" y="1028700"/>
            <a:ext cx="1498811" cy="1109430"/>
            <a:chOff x="0" y="0"/>
            <a:chExt cx="591802" cy="438056"/>
          </a:xfrm>
        </p:grpSpPr>
        <p:sp>
          <p:nvSpPr>
            <p:cNvPr id="4" name="Freeform 4"/>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6" name="Freeform 6"/>
          <p:cNvSpPr/>
          <p:nvPr/>
        </p:nvSpPr>
        <p:spPr>
          <a:xfrm>
            <a:off x="2792789" y="380092"/>
            <a:ext cx="12702423" cy="9526817"/>
          </a:xfrm>
          <a:custGeom>
            <a:avLst/>
            <a:gdLst/>
            <a:ahLst/>
            <a:cxnLst/>
            <a:rect l="l" t="t" r="r" b="b"/>
            <a:pathLst>
              <a:path w="12702423" h="9526817">
                <a:moveTo>
                  <a:pt x="0" y="0"/>
                </a:moveTo>
                <a:lnTo>
                  <a:pt x="12702422" y="0"/>
                </a:lnTo>
                <a:lnTo>
                  <a:pt x="12702422" y="9526816"/>
                </a:lnTo>
                <a:lnTo>
                  <a:pt x="0" y="9526816"/>
                </a:lnTo>
                <a:lnTo>
                  <a:pt x="0" y="0"/>
                </a:lnTo>
                <a:close/>
              </a:path>
            </a:pathLst>
          </a:custGeom>
          <a:blipFill>
            <a:blip r:embed="rId3"/>
            <a:stretch>
              <a:fillRect/>
            </a:stretch>
          </a:blipFill>
        </p:spPr>
        <p:txBody>
          <a:bodyPr/>
          <a:lstStyle/>
          <a:p>
            <a:endParaRPr lang="es-E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grpSp>
        <p:nvGrpSpPr>
          <p:cNvPr id="3" name="Group 3"/>
          <p:cNvGrpSpPr/>
          <p:nvPr/>
        </p:nvGrpSpPr>
        <p:grpSpPr>
          <a:xfrm>
            <a:off x="-749406" y="1028700"/>
            <a:ext cx="1498811" cy="1109430"/>
            <a:chOff x="0" y="0"/>
            <a:chExt cx="591802" cy="438056"/>
          </a:xfrm>
        </p:grpSpPr>
        <p:sp>
          <p:nvSpPr>
            <p:cNvPr id="4" name="Freeform 4"/>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6" name="Freeform 6"/>
          <p:cNvSpPr/>
          <p:nvPr/>
        </p:nvSpPr>
        <p:spPr>
          <a:xfrm>
            <a:off x="3030060" y="1028700"/>
            <a:ext cx="12227881" cy="7186788"/>
          </a:xfrm>
          <a:custGeom>
            <a:avLst/>
            <a:gdLst/>
            <a:ahLst/>
            <a:cxnLst/>
            <a:rect l="l" t="t" r="r" b="b"/>
            <a:pathLst>
              <a:path w="12227881" h="7186788">
                <a:moveTo>
                  <a:pt x="0" y="0"/>
                </a:moveTo>
                <a:lnTo>
                  <a:pt x="12227880" y="0"/>
                </a:lnTo>
                <a:lnTo>
                  <a:pt x="12227880" y="7186788"/>
                </a:lnTo>
                <a:lnTo>
                  <a:pt x="0" y="7186788"/>
                </a:lnTo>
                <a:lnTo>
                  <a:pt x="0" y="0"/>
                </a:lnTo>
                <a:close/>
              </a:path>
            </a:pathLst>
          </a:custGeom>
          <a:blipFill>
            <a:blip r:embed="rId3"/>
            <a:stretch>
              <a:fillRect/>
            </a:stretch>
          </a:blipFill>
        </p:spPr>
        <p:txBody>
          <a:bodyPr/>
          <a:lstStyle/>
          <a:p>
            <a:endParaRPr lang="es-ES"/>
          </a:p>
        </p:txBody>
      </p:sp>
      <p:sp>
        <p:nvSpPr>
          <p:cNvPr id="7" name="TextBox 7"/>
          <p:cNvSpPr txBox="1"/>
          <p:nvPr/>
        </p:nvSpPr>
        <p:spPr>
          <a:xfrm>
            <a:off x="1028700" y="8695789"/>
            <a:ext cx="16230600" cy="1048822"/>
          </a:xfrm>
          <a:prstGeom prst="rect">
            <a:avLst/>
          </a:prstGeom>
        </p:spPr>
        <p:txBody>
          <a:bodyPr lIns="0" tIns="0" rIns="0" bIns="0" rtlCol="0" anchor="t">
            <a:spAutoFit/>
          </a:bodyPr>
          <a:lstStyle/>
          <a:p>
            <a:pPr algn="ctr">
              <a:lnSpc>
                <a:spcPts val="4140"/>
              </a:lnSpc>
            </a:pPr>
            <a:r>
              <a:rPr lang="en-US" sz="2957" dirty="0" err="1">
                <a:solidFill>
                  <a:srgbClr val="000000"/>
                </a:solidFill>
                <a:latin typeface="Poppins"/>
              </a:rPr>
              <a:t>Actualmente</a:t>
            </a:r>
            <a:r>
              <a:rPr lang="en-US" sz="2957" dirty="0">
                <a:solidFill>
                  <a:srgbClr val="000000"/>
                </a:solidFill>
                <a:latin typeface="Poppins"/>
              </a:rPr>
              <a:t> </a:t>
            </a:r>
            <a:r>
              <a:rPr lang="en-US" sz="2957" dirty="0" err="1">
                <a:solidFill>
                  <a:srgbClr val="000000"/>
                </a:solidFill>
                <a:latin typeface="Poppins"/>
              </a:rPr>
              <a:t>el</a:t>
            </a:r>
            <a:r>
              <a:rPr lang="en-US" sz="2957" dirty="0">
                <a:solidFill>
                  <a:srgbClr val="000000"/>
                </a:solidFill>
                <a:latin typeface="Poppins"/>
              </a:rPr>
              <a:t> 26,5de% la población </a:t>
            </a:r>
            <a:r>
              <a:rPr lang="en-US" sz="2957" dirty="0" err="1">
                <a:solidFill>
                  <a:srgbClr val="000000"/>
                </a:solidFill>
                <a:latin typeface="Poppins"/>
              </a:rPr>
              <a:t>en</a:t>
            </a:r>
            <a:r>
              <a:rPr lang="en-US" sz="2957" dirty="0">
                <a:solidFill>
                  <a:srgbClr val="000000"/>
                </a:solidFill>
                <a:latin typeface="Poppins"/>
              </a:rPr>
              <a:t> </a:t>
            </a:r>
            <a:r>
              <a:rPr lang="en-US" sz="2957" dirty="0" err="1">
                <a:solidFill>
                  <a:srgbClr val="000000"/>
                </a:solidFill>
                <a:latin typeface="Poppins"/>
              </a:rPr>
              <a:t>España</a:t>
            </a:r>
            <a:r>
              <a:rPr lang="en-US" sz="2957" dirty="0">
                <a:solidFill>
                  <a:srgbClr val="000000"/>
                </a:solidFill>
                <a:latin typeface="Poppins"/>
              </a:rPr>
              <a:t> </a:t>
            </a:r>
            <a:r>
              <a:rPr lang="en-US" sz="2957" dirty="0" err="1">
                <a:solidFill>
                  <a:srgbClr val="000000"/>
                </a:solidFill>
                <a:latin typeface="Poppins"/>
              </a:rPr>
              <a:t>vive</a:t>
            </a:r>
            <a:r>
              <a:rPr lang="en-US" sz="2957" dirty="0">
                <a:solidFill>
                  <a:srgbClr val="000000"/>
                </a:solidFill>
                <a:latin typeface="Poppins"/>
              </a:rPr>
              <a:t> </a:t>
            </a:r>
            <a:r>
              <a:rPr lang="en-US" sz="2957" dirty="0" err="1">
                <a:solidFill>
                  <a:srgbClr val="000000"/>
                </a:solidFill>
                <a:latin typeface="Poppins"/>
              </a:rPr>
              <a:t>en</a:t>
            </a:r>
            <a:r>
              <a:rPr lang="en-US" sz="2957" dirty="0">
                <a:solidFill>
                  <a:srgbClr val="000000"/>
                </a:solidFill>
                <a:latin typeface="Poppins"/>
              </a:rPr>
              <a:t> </a:t>
            </a:r>
            <a:r>
              <a:rPr lang="en-US" sz="2957" dirty="0" err="1">
                <a:solidFill>
                  <a:srgbClr val="000000"/>
                </a:solidFill>
                <a:latin typeface="Poppins"/>
              </a:rPr>
              <a:t>riesgo</a:t>
            </a:r>
            <a:r>
              <a:rPr lang="en-US" sz="2957" dirty="0">
                <a:solidFill>
                  <a:srgbClr val="000000"/>
                </a:solidFill>
                <a:latin typeface="Poppins"/>
              </a:rPr>
              <a:t> de </a:t>
            </a:r>
            <a:r>
              <a:rPr lang="en-US" sz="2957" dirty="0" err="1">
                <a:solidFill>
                  <a:srgbClr val="000000"/>
                </a:solidFill>
                <a:latin typeface="Poppins"/>
              </a:rPr>
              <a:t>pobreza</a:t>
            </a:r>
            <a:r>
              <a:rPr lang="en-US" sz="2957" dirty="0">
                <a:solidFill>
                  <a:srgbClr val="000000"/>
                </a:solidFill>
                <a:latin typeface="Poppins"/>
              </a:rPr>
              <a:t> o </a:t>
            </a:r>
            <a:r>
              <a:rPr lang="en-US" sz="2957" dirty="0" err="1">
                <a:solidFill>
                  <a:srgbClr val="000000"/>
                </a:solidFill>
                <a:latin typeface="Poppins"/>
              </a:rPr>
              <a:t>exclusión</a:t>
            </a:r>
            <a:r>
              <a:rPr lang="en-US" sz="2957" dirty="0">
                <a:solidFill>
                  <a:srgbClr val="000000"/>
                </a:solidFill>
                <a:latin typeface="Poppins"/>
              </a:rPr>
              <a:t> social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grpSp>
        <p:nvGrpSpPr>
          <p:cNvPr id="3" name="Group 3"/>
          <p:cNvGrpSpPr/>
          <p:nvPr/>
        </p:nvGrpSpPr>
        <p:grpSpPr>
          <a:xfrm>
            <a:off x="-749406" y="1028700"/>
            <a:ext cx="1498811" cy="1109430"/>
            <a:chOff x="0" y="0"/>
            <a:chExt cx="591802" cy="438056"/>
          </a:xfrm>
        </p:grpSpPr>
        <p:sp>
          <p:nvSpPr>
            <p:cNvPr id="4" name="Freeform 4"/>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6" name="Freeform 6"/>
          <p:cNvSpPr/>
          <p:nvPr/>
        </p:nvSpPr>
        <p:spPr>
          <a:xfrm>
            <a:off x="2064501" y="1579810"/>
            <a:ext cx="14158998" cy="7127380"/>
          </a:xfrm>
          <a:custGeom>
            <a:avLst/>
            <a:gdLst/>
            <a:ahLst/>
            <a:cxnLst/>
            <a:rect l="l" t="t" r="r" b="b"/>
            <a:pathLst>
              <a:path w="14158998" h="7127380">
                <a:moveTo>
                  <a:pt x="0" y="0"/>
                </a:moveTo>
                <a:lnTo>
                  <a:pt x="14158998" y="0"/>
                </a:lnTo>
                <a:lnTo>
                  <a:pt x="14158998" y="7127380"/>
                </a:lnTo>
                <a:lnTo>
                  <a:pt x="0" y="7127380"/>
                </a:lnTo>
                <a:lnTo>
                  <a:pt x="0" y="0"/>
                </a:lnTo>
                <a:close/>
              </a:path>
            </a:pathLst>
          </a:custGeom>
          <a:blipFill>
            <a:blip r:embed="rId3"/>
            <a:stretch>
              <a:fillRect/>
            </a:stretch>
          </a:blipFill>
        </p:spPr>
        <p:txBody>
          <a:bodyPr/>
          <a:lstStyle/>
          <a:p>
            <a:endParaRPr lang="es-E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E828D-7CF1-C24E-7DEE-8819A04F815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4C65F19-D454-7037-3474-5E73348682C2}"/>
              </a:ext>
            </a:extLst>
          </p:cNvPr>
          <p:cNvSpPr/>
          <p:nvPr/>
        </p:nvSpPr>
        <p:spPr>
          <a:xfrm flipH="1">
            <a:off x="112643" y="-60960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dirty="0"/>
          </a:p>
        </p:txBody>
      </p:sp>
      <p:grpSp>
        <p:nvGrpSpPr>
          <p:cNvPr id="3" name="Group 3">
            <a:extLst>
              <a:ext uri="{FF2B5EF4-FFF2-40B4-BE49-F238E27FC236}">
                <a16:creationId xmlns:a16="http://schemas.microsoft.com/office/drawing/2014/main" id="{B70E5603-E9C9-8792-AA04-0D2AE09A223B}"/>
              </a:ext>
            </a:extLst>
          </p:cNvPr>
          <p:cNvGrpSpPr/>
          <p:nvPr/>
        </p:nvGrpSpPr>
        <p:grpSpPr>
          <a:xfrm>
            <a:off x="-749406" y="1028700"/>
            <a:ext cx="1498811" cy="1109430"/>
            <a:chOff x="0" y="0"/>
            <a:chExt cx="591802" cy="438056"/>
          </a:xfrm>
        </p:grpSpPr>
        <p:sp>
          <p:nvSpPr>
            <p:cNvPr id="4" name="Freeform 4">
              <a:extLst>
                <a:ext uri="{FF2B5EF4-FFF2-40B4-BE49-F238E27FC236}">
                  <a16:creationId xmlns:a16="http://schemas.microsoft.com/office/drawing/2014/main" id="{17F0D2D1-F180-72DF-DD22-395C9496C60A}"/>
                </a:ext>
              </a:extLst>
            </p:cNvPr>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a:extLst>
                <a:ext uri="{FF2B5EF4-FFF2-40B4-BE49-F238E27FC236}">
                  <a16:creationId xmlns:a16="http://schemas.microsoft.com/office/drawing/2014/main" id="{3521FEC2-469F-91ED-FE3D-F4754BC92629}"/>
                </a:ext>
              </a:extLst>
            </p:cNvPr>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pic>
        <p:nvPicPr>
          <p:cNvPr id="8" name="Imagen 7" descr="Texto&#10;&#10;Descripción generada automáticamente">
            <a:extLst>
              <a:ext uri="{FF2B5EF4-FFF2-40B4-BE49-F238E27FC236}">
                <a16:creationId xmlns:a16="http://schemas.microsoft.com/office/drawing/2014/main" id="{66BD4842-4FAB-1DE5-9951-DE37FDFF8137}"/>
              </a:ext>
            </a:extLst>
          </p:cNvPr>
          <p:cNvPicPr>
            <a:picLocks noChangeAspect="1"/>
          </p:cNvPicPr>
          <p:nvPr/>
        </p:nvPicPr>
        <p:blipFill>
          <a:blip r:embed="rId3"/>
          <a:stretch>
            <a:fillRect/>
          </a:stretch>
        </p:blipFill>
        <p:spPr>
          <a:xfrm>
            <a:off x="2589143" y="614570"/>
            <a:ext cx="6667500" cy="3333750"/>
          </a:xfrm>
          <a:prstGeom prst="rect">
            <a:avLst/>
          </a:prstGeom>
        </p:spPr>
      </p:pic>
      <p:sp>
        <p:nvSpPr>
          <p:cNvPr id="9" name="CuadroTexto 8">
            <a:extLst>
              <a:ext uri="{FF2B5EF4-FFF2-40B4-BE49-F238E27FC236}">
                <a16:creationId xmlns:a16="http://schemas.microsoft.com/office/drawing/2014/main" id="{9631FAF4-CA5B-9140-5625-4246879D8CC6}"/>
              </a:ext>
            </a:extLst>
          </p:cNvPr>
          <p:cNvSpPr txBox="1"/>
          <p:nvPr/>
        </p:nvSpPr>
        <p:spPr>
          <a:xfrm>
            <a:off x="917575" y="4533900"/>
            <a:ext cx="17376775" cy="4698722"/>
          </a:xfrm>
          <a:prstGeom prst="rect">
            <a:avLst/>
          </a:prstGeom>
          <a:noFill/>
        </p:spPr>
        <p:txBody>
          <a:bodyPr wrap="square" lIns="91440" tIns="45720" rIns="91440" bIns="45720" rtlCol="0" anchor="t">
            <a:spAutoFit/>
          </a:bodyPr>
          <a:lstStyle/>
          <a:p>
            <a:r>
              <a:rPr lang="es-ES" sz="2600" b="0" i="0" u="none" strike="noStrike" dirty="0">
                <a:solidFill>
                  <a:srgbClr val="000000"/>
                </a:solidFill>
                <a:effectLst/>
                <a:latin typeface="Times New Roman"/>
                <a:cs typeface="Times New Roman"/>
              </a:rPr>
              <a:t>Todos los estudios coinciden en que al menos la mitad </a:t>
            </a:r>
            <a:r>
              <a:rPr lang="es-ES" sz="2600" dirty="0">
                <a:solidFill>
                  <a:srgbClr val="000000"/>
                </a:solidFill>
                <a:latin typeface="Times New Roman"/>
                <a:cs typeface="Times New Roman"/>
              </a:rPr>
              <a:t>del </a:t>
            </a:r>
            <a:r>
              <a:rPr lang="es-ES" sz="2600" b="0" i="0" u="none" strike="noStrike" dirty="0">
                <a:solidFill>
                  <a:srgbClr val="000000"/>
                </a:solidFill>
                <a:effectLst/>
                <a:latin typeface="Times New Roman"/>
                <a:cs typeface="Times New Roman"/>
              </a:rPr>
              <a:t>“Yo he ganado el dinero con mi esfuerzo, no tengo por qué colaborar con otras personas que no se han esforzado como yo.” Este discurso olvida que, además del esfuerzo de una persona, las posibilidades para conseguir un trabajo o una posición social determinada dependen de otros muchos condicionantes que facilitan o dificultan lograr los objetivos profesionales o personales según el contexto social o familiar, según el lugar de nacimiento, raza, religión, género, orientación sexual…</a:t>
            </a:r>
          </a:p>
          <a:p>
            <a:pPr algn="just" rtl="0">
              <a:spcAft>
                <a:spcPts val="800"/>
              </a:spcAft>
            </a:pPr>
            <a:r>
              <a:rPr lang="es-ES" sz="2600" b="1" i="0" u="none" strike="noStrike" dirty="0">
                <a:solidFill>
                  <a:srgbClr val="000000"/>
                </a:solidFill>
                <a:effectLst/>
                <a:latin typeface="Times New Roman" panose="02020603050405020304" pitchFamily="18" charset="0"/>
                <a:cs typeface="Times New Roman" panose="02020603050405020304" pitchFamily="18" charset="0"/>
              </a:rPr>
              <a:t>Las diferencias de renta y riqueza entre la población se deben a las desigualdades en origen</a:t>
            </a:r>
            <a:r>
              <a:rPr lang="es-ES" sz="2600" b="0" i="0" u="none" strike="noStrike" dirty="0">
                <a:solidFill>
                  <a:srgbClr val="000000"/>
                </a:solidFill>
                <a:effectLst/>
                <a:latin typeface="Times New Roman" panose="02020603050405020304" pitchFamily="18" charset="0"/>
                <a:cs typeface="Times New Roman" panose="02020603050405020304" pitchFamily="18" charset="0"/>
              </a:rPr>
              <a:t>. En España, se ha estimado que la </a:t>
            </a:r>
            <a:r>
              <a:rPr lang="es-ES" sz="2600" b="1" i="0" u="none" strike="noStrike" dirty="0">
                <a:solidFill>
                  <a:srgbClr val="000000"/>
                </a:solidFill>
                <a:effectLst/>
                <a:latin typeface="Times New Roman" panose="02020603050405020304" pitchFamily="18" charset="0"/>
                <a:cs typeface="Times New Roman" panose="02020603050405020304" pitchFamily="18" charset="0"/>
              </a:rPr>
              <a:t>herencia explica entre el 60 y el 75% de las diferencias. </a:t>
            </a:r>
            <a:endParaRPr lang="es-ES" sz="2600" b="1" dirty="0">
              <a:effectLst/>
              <a:latin typeface="Times New Roman" panose="02020603050405020304" pitchFamily="18" charset="0"/>
              <a:cs typeface="Times New Roman" panose="02020603050405020304" pitchFamily="18" charset="0"/>
            </a:endParaRPr>
          </a:p>
          <a:p>
            <a:pPr algn="just" rtl="0">
              <a:spcAft>
                <a:spcPts val="800"/>
              </a:spcAft>
            </a:pPr>
            <a:r>
              <a:rPr lang="es-ES" sz="2600" b="0" i="0" u="none" strike="noStrike" dirty="0">
                <a:solidFill>
                  <a:srgbClr val="000000"/>
                </a:solidFill>
                <a:effectLst/>
                <a:latin typeface="Times New Roman" panose="02020603050405020304" pitchFamily="18" charset="0"/>
                <a:cs typeface="Times New Roman" panose="02020603050405020304" pitchFamily="18" charset="0"/>
              </a:rPr>
              <a:t>A eso debe añadirse que, en la actualidad, </a:t>
            </a:r>
            <a:r>
              <a:rPr lang="es-ES" sz="2600" b="1" i="0" u="none" strike="noStrike" dirty="0">
                <a:solidFill>
                  <a:srgbClr val="000000"/>
                </a:solidFill>
                <a:effectLst/>
                <a:latin typeface="Times New Roman" panose="02020603050405020304" pitchFamily="18" charset="0"/>
                <a:cs typeface="Times New Roman" panose="02020603050405020304" pitchFamily="18" charset="0"/>
              </a:rPr>
              <a:t>la mayor fuente de ingresos de los más adinerados es fruto de las finanzas y la especulación, </a:t>
            </a:r>
            <a:r>
              <a:rPr lang="es-ES" sz="2600" b="0" i="0" u="none" strike="noStrike" dirty="0">
                <a:solidFill>
                  <a:srgbClr val="000000"/>
                </a:solidFill>
                <a:effectLst/>
                <a:latin typeface="Times New Roman" panose="02020603050405020304" pitchFamily="18" charset="0"/>
                <a:cs typeface="Times New Roman" panose="02020603050405020304" pitchFamily="18" charset="0"/>
              </a:rPr>
              <a:t>más que del esfuerzo. La gran mayoría de los más ricos presenta un perfil más de rentistas que de esforzados trabajadores</a:t>
            </a:r>
            <a:r>
              <a:rPr lang="es-ES" sz="2600" b="0" i="0" u="none" strike="noStrike" dirty="0">
                <a:solidFill>
                  <a:srgbClr val="FF0000"/>
                </a:solidFill>
                <a:effectLst/>
                <a:latin typeface="Times New Roman" panose="02020603050405020304" pitchFamily="18" charset="0"/>
                <a:cs typeface="Times New Roman" panose="02020603050405020304" pitchFamily="18" charset="0"/>
              </a:rPr>
              <a:t>.</a:t>
            </a:r>
          </a:p>
          <a:p>
            <a:pPr algn="just" rtl="0">
              <a:spcAft>
                <a:spcPts val="800"/>
              </a:spcAft>
            </a:pPr>
            <a:endParaRPr lang="es-ES" sz="2400" dirty="0">
              <a:latin typeface="Aptos"/>
            </a:endParaRPr>
          </a:p>
        </p:txBody>
      </p:sp>
    </p:spTree>
    <p:extLst>
      <p:ext uri="{BB962C8B-B14F-4D97-AF65-F5344CB8AC3E}">
        <p14:creationId xmlns:p14="http://schemas.microsoft.com/office/powerpoint/2010/main" val="2384217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9683"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grpSp>
        <p:nvGrpSpPr>
          <p:cNvPr id="3" name="Group 3"/>
          <p:cNvGrpSpPr/>
          <p:nvPr/>
        </p:nvGrpSpPr>
        <p:grpSpPr>
          <a:xfrm>
            <a:off x="-743035" y="1564938"/>
            <a:ext cx="1498811" cy="1109430"/>
            <a:chOff x="0" y="0"/>
            <a:chExt cx="591802" cy="438056"/>
          </a:xfrm>
        </p:grpSpPr>
        <p:sp>
          <p:nvSpPr>
            <p:cNvPr id="4" name="Freeform 4"/>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6" name="Freeform 6"/>
          <p:cNvSpPr/>
          <p:nvPr/>
        </p:nvSpPr>
        <p:spPr>
          <a:xfrm>
            <a:off x="3335569" y="7888507"/>
            <a:ext cx="4288575" cy="1345264"/>
          </a:xfrm>
          <a:custGeom>
            <a:avLst/>
            <a:gdLst/>
            <a:ahLst/>
            <a:cxnLst/>
            <a:rect l="l" t="t" r="r" b="b"/>
            <a:pathLst>
              <a:path w="3613140" h="1058864">
                <a:moveTo>
                  <a:pt x="0" y="0"/>
                </a:moveTo>
                <a:lnTo>
                  <a:pt x="3613140" y="0"/>
                </a:lnTo>
                <a:lnTo>
                  <a:pt x="3613140" y="1058864"/>
                </a:lnTo>
                <a:lnTo>
                  <a:pt x="0" y="1058864"/>
                </a:lnTo>
                <a:lnTo>
                  <a:pt x="0" y="0"/>
                </a:lnTo>
                <a:close/>
              </a:path>
            </a:pathLst>
          </a:custGeom>
          <a:blipFill>
            <a:blip r:embed="rId3"/>
            <a:stretch>
              <a:fillRect/>
            </a:stretch>
          </a:blipFill>
        </p:spPr>
        <p:txBody>
          <a:bodyPr/>
          <a:lstStyle/>
          <a:p>
            <a:endParaRPr lang="es-ES"/>
          </a:p>
        </p:txBody>
      </p:sp>
      <p:sp>
        <p:nvSpPr>
          <p:cNvPr id="7" name="TextBox 7"/>
          <p:cNvSpPr txBox="1"/>
          <p:nvPr/>
        </p:nvSpPr>
        <p:spPr>
          <a:xfrm>
            <a:off x="3962400" y="5773906"/>
            <a:ext cx="8788209" cy="1089660"/>
          </a:xfrm>
          <a:prstGeom prst="rect">
            <a:avLst/>
          </a:prstGeom>
        </p:spPr>
        <p:txBody>
          <a:bodyPr lIns="0" tIns="0" rIns="0" bIns="0" rtlCol="0" anchor="t">
            <a:spAutoFit/>
          </a:bodyPr>
          <a:lstStyle/>
          <a:p>
            <a:pPr algn="l">
              <a:lnSpc>
                <a:spcPts val="7920"/>
              </a:lnSpc>
            </a:pPr>
            <a:r>
              <a:rPr lang="en-US" sz="9000" dirty="0">
                <a:solidFill>
                  <a:srgbClr val="44424C"/>
                </a:solidFill>
                <a:latin typeface="DM Serif Display"/>
              </a:rPr>
              <a:t>¡</a:t>
            </a:r>
            <a:r>
              <a:rPr lang="en-US" sz="9000" dirty="0" err="1">
                <a:solidFill>
                  <a:srgbClr val="44424C"/>
                </a:solidFill>
                <a:latin typeface="DM Serif Display"/>
              </a:rPr>
              <a:t>Muchas</a:t>
            </a:r>
            <a:r>
              <a:rPr lang="en-US" sz="9000" dirty="0">
                <a:solidFill>
                  <a:srgbClr val="44424C"/>
                </a:solidFill>
                <a:latin typeface="DM Serif Display"/>
              </a:rPr>
              <a:t> gracias!</a:t>
            </a:r>
          </a:p>
        </p:txBody>
      </p:sp>
      <p:sp>
        <p:nvSpPr>
          <p:cNvPr id="8" name="TextBox 8"/>
          <p:cNvSpPr txBox="1"/>
          <p:nvPr/>
        </p:nvSpPr>
        <p:spPr>
          <a:xfrm>
            <a:off x="1908817" y="2033928"/>
            <a:ext cx="14470365" cy="2814320"/>
          </a:xfrm>
          <a:prstGeom prst="rect">
            <a:avLst/>
          </a:prstGeom>
        </p:spPr>
        <p:txBody>
          <a:bodyPr lIns="0" tIns="0" rIns="0" bIns="0" rtlCol="0" anchor="t">
            <a:spAutoFit/>
          </a:bodyPr>
          <a:lstStyle/>
          <a:p>
            <a:pPr algn="just">
              <a:lnSpc>
                <a:spcPts val="4479"/>
              </a:lnSpc>
            </a:pPr>
            <a:r>
              <a:rPr lang="en-US" sz="3199" dirty="0">
                <a:solidFill>
                  <a:srgbClr val="44424C"/>
                </a:solidFill>
                <a:latin typeface="Poppins"/>
              </a:rPr>
              <a:t>José Luis Sampedro: hay dos </a:t>
            </a:r>
            <a:r>
              <a:rPr lang="en-US" sz="3199" dirty="0" err="1">
                <a:solidFill>
                  <a:srgbClr val="44424C"/>
                </a:solidFill>
                <a:latin typeface="Poppins"/>
              </a:rPr>
              <a:t>tipos</a:t>
            </a:r>
            <a:r>
              <a:rPr lang="en-US" sz="3199" dirty="0">
                <a:solidFill>
                  <a:srgbClr val="44424C"/>
                </a:solidFill>
                <a:latin typeface="Poppins"/>
              </a:rPr>
              <a:t> de </a:t>
            </a:r>
            <a:r>
              <a:rPr lang="en-US" sz="3199" dirty="0" err="1">
                <a:solidFill>
                  <a:srgbClr val="44424C"/>
                </a:solidFill>
                <a:latin typeface="Poppins"/>
              </a:rPr>
              <a:t>economistas</a:t>
            </a:r>
            <a:r>
              <a:rPr lang="en-US" sz="3199" dirty="0">
                <a:solidFill>
                  <a:srgbClr val="44424C"/>
                </a:solidFill>
                <a:latin typeface="Poppins"/>
              </a:rPr>
              <a:t>: </a:t>
            </a:r>
            <a:r>
              <a:rPr lang="en-US" sz="3199" dirty="0" err="1">
                <a:solidFill>
                  <a:srgbClr val="44424C"/>
                </a:solidFill>
                <a:latin typeface="Poppins"/>
              </a:rPr>
              <a:t>los</a:t>
            </a:r>
            <a:r>
              <a:rPr lang="en-US" sz="3199" dirty="0">
                <a:solidFill>
                  <a:srgbClr val="44424C"/>
                </a:solidFill>
                <a:latin typeface="Poppins"/>
              </a:rPr>
              <a:t> que </a:t>
            </a:r>
            <a:r>
              <a:rPr lang="en-US" sz="3199" dirty="0" err="1">
                <a:solidFill>
                  <a:srgbClr val="44424C"/>
                </a:solidFill>
                <a:latin typeface="Poppins"/>
              </a:rPr>
              <a:t>trabajan</a:t>
            </a:r>
            <a:r>
              <a:rPr lang="en-US" sz="3199" dirty="0">
                <a:solidFill>
                  <a:srgbClr val="44424C"/>
                </a:solidFill>
                <a:latin typeface="Poppins"/>
              </a:rPr>
              <a:t> para </a:t>
            </a:r>
            <a:r>
              <a:rPr lang="en-US" sz="3199" dirty="0" err="1">
                <a:solidFill>
                  <a:srgbClr val="44424C"/>
                </a:solidFill>
                <a:latin typeface="Poppins"/>
              </a:rPr>
              <a:t>hacer</a:t>
            </a:r>
            <a:r>
              <a:rPr lang="en-US" sz="3199" dirty="0">
                <a:solidFill>
                  <a:srgbClr val="44424C"/>
                </a:solidFill>
                <a:latin typeface="Poppins"/>
              </a:rPr>
              <a:t> </a:t>
            </a:r>
            <a:r>
              <a:rPr lang="en-US" sz="3199" dirty="0" err="1">
                <a:solidFill>
                  <a:srgbClr val="44424C"/>
                </a:solidFill>
                <a:latin typeface="Poppins"/>
              </a:rPr>
              <a:t>más</a:t>
            </a:r>
            <a:r>
              <a:rPr lang="en-US" sz="3199" dirty="0">
                <a:solidFill>
                  <a:srgbClr val="44424C"/>
                </a:solidFill>
                <a:latin typeface="Poppins"/>
              </a:rPr>
              <a:t> </a:t>
            </a:r>
            <a:r>
              <a:rPr lang="en-US" sz="3199" dirty="0" err="1">
                <a:solidFill>
                  <a:srgbClr val="44424C"/>
                </a:solidFill>
                <a:latin typeface="Poppins"/>
              </a:rPr>
              <a:t>ricos</a:t>
            </a:r>
            <a:r>
              <a:rPr lang="en-US" sz="3199" dirty="0">
                <a:solidFill>
                  <a:srgbClr val="44424C"/>
                </a:solidFill>
                <a:latin typeface="Poppins"/>
              </a:rPr>
              <a:t> a </a:t>
            </a:r>
            <a:r>
              <a:rPr lang="en-US" sz="3199" dirty="0" err="1">
                <a:solidFill>
                  <a:srgbClr val="44424C"/>
                </a:solidFill>
                <a:latin typeface="Poppins"/>
              </a:rPr>
              <a:t>los</a:t>
            </a:r>
            <a:r>
              <a:rPr lang="en-US" sz="3199" dirty="0">
                <a:solidFill>
                  <a:srgbClr val="44424C"/>
                </a:solidFill>
                <a:latin typeface="Poppins"/>
              </a:rPr>
              <a:t> </a:t>
            </a:r>
            <a:r>
              <a:rPr lang="en-US" sz="3199" dirty="0" err="1">
                <a:solidFill>
                  <a:srgbClr val="44424C"/>
                </a:solidFill>
                <a:latin typeface="Poppins"/>
              </a:rPr>
              <a:t>ricos</a:t>
            </a:r>
            <a:r>
              <a:rPr lang="en-US" sz="3199" dirty="0">
                <a:solidFill>
                  <a:srgbClr val="44424C"/>
                </a:solidFill>
                <a:latin typeface="Poppins"/>
              </a:rPr>
              <a:t> y </a:t>
            </a:r>
            <a:r>
              <a:rPr lang="en-US" sz="3199" dirty="0" err="1">
                <a:solidFill>
                  <a:srgbClr val="44424C"/>
                </a:solidFill>
                <a:latin typeface="Poppins"/>
              </a:rPr>
              <a:t>los</a:t>
            </a:r>
            <a:r>
              <a:rPr lang="en-US" sz="3199" dirty="0">
                <a:solidFill>
                  <a:srgbClr val="44424C"/>
                </a:solidFill>
                <a:latin typeface="Poppins"/>
              </a:rPr>
              <a:t> que </a:t>
            </a:r>
            <a:r>
              <a:rPr lang="en-US" sz="3199" dirty="0" err="1">
                <a:solidFill>
                  <a:srgbClr val="44424C"/>
                </a:solidFill>
                <a:latin typeface="Poppins"/>
              </a:rPr>
              <a:t>trabajamos</a:t>
            </a:r>
            <a:r>
              <a:rPr lang="en-US" sz="3199" dirty="0">
                <a:solidFill>
                  <a:srgbClr val="44424C"/>
                </a:solidFill>
                <a:latin typeface="Poppins"/>
              </a:rPr>
              <a:t> para </a:t>
            </a:r>
            <a:r>
              <a:rPr lang="en-US" sz="3199" dirty="0" err="1">
                <a:solidFill>
                  <a:srgbClr val="44424C"/>
                </a:solidFill>
                <a:latin typeface="Poppins"/>
              </a:rPr>
              <a:t>hacer</a:t>
            </a:r>
            <a:r>
              <a:rPr lang="en-US" sz="3199" dirty="0">
                <a:solidFill>
                  <a:srgbClr val="44424C"/>
                </a:solidFill>
                <a:latin typeface="Poppins"/>
              </a:rPr>
              <a:t> </a:t>
            </a:r>
            <a:r>
              <a:rPr lang="en-US" sz="3199" dirty="0" err="1">
                <a:solidFill>
                  <a:srgbClr val="44424C"/>
                </a:solidFill>
                <a:latin typeface="Poppins"/>
              </a:rPr>
              <a:t>menos</a:t>
            </a:r>
            <a:r>
              <a:rPr lang="en-US" sz="3199" dirty="0">
                <a:solidFill>
                  <a:srgbClr val="44424C"/>
                </a:solidFill>
                <a:latin typeface="Poppins"/>
              </a:rPr>
              <a:t> </a:t>
            </a:r>
            <a:r>
              <a:rPr lang="en-US" sz="3199" dirty="0" err="1">
                <a:solidFill>
                  <a:srgbClr val="44424C"/>
                </a:solidFill>
                <a:latin typeface="Poppins"/>
              </a:rPr>
              <a:t>pobres</a:t>
            </a:r>
            <a:r>
              <a:rPr lang="en-US" sz="3199" dirty="0">
                <a:solidFill>
                  <a:srgbClr val="44424C"/>
                </a:solidFill>
                <a:latin typeface="Poppins"/>
              </a:rPr>
              <a:t> a </a:t>
            </a:r>
            <a:r>
              <a:rPr lang="en-US" sz="3199" dirty="0" err="1">
                <a:solidFill>
                  <a:srgbClr val="44424C"/>
                </a:solidFill>
                <a:latin typeface="Poppins"/>
              </a:rPr>
              <a:t>los</a:t>
            </a:r>
            <a:r>
              <a:rPr lang="en-US" sz="3199" dirty="0">
                <a:solidFill>
                  <a:srgbClr val="44424C"/>
                </a:solidFill>
                <a:latin typeface="Poppins"/>
              </a:rPr>
              <a:t> </a:t>
            </a:r>
            <a:r>
              <a:rPr lang="en-US" sz="3199" dirty="0" err="1">
                <a:solidFill>
                  <a:srgbClr val="44424C"/>
                </a:solidFill>
                <a:latin typeface="Poppins"/>
              </a:rPr>
              <a:t>pobres</a:t>
            </a:r>
            <a:endParaRPr lang="en-US" sz="3199" dirty="0">
              <a:solidFill>
                <a:srgbClr val="44424C"/>
              </a:solidFill>
              <a:latin typeface="Poppins"/>
            </a:endParaRPr>
          </a:p>
          <a:p>
            <a:pPr algn="just">
              <a:lnSpc>
                <a:spcPts val="4479"/>
              </a:lnSpc>
              <a:spcBef>
                <a:spcPct val="0"/>
              </a:spcBef>
            </a:pPr>
            <a:endParaRPr lang="en-US" sz="3199" dirty="0">
              <a:solidFill>
                <a:srgbClr val="44424C"/>
              </a:solidFill>
              <a:latin typeface="Poppins"/>
            </a:endParaRPr>
          </a:p>
          <a:p>
            <a:pPr algn="just">
              <a:lnSpc>
                <a:spcPts val="4479"/>
              </a:lnSpc>
              <a:spcBef>
                <a:spcPct val="0"/>
              </a:spcBef>
            </a:pPr>
            <a:endParaRPr lang="en-US" sz="3199" dirty="0">
              <a:solidFill>
                <a:srgbClr val="44424C"/>
              </a:solidFill>
              <a:latin typeface="Poppins"/>
            </a:endParaRPr>
          </a:p>
        </p:txBody>
      </p:sp>
      <p:sp>
        <p:nvSpPr>
          <p:cNvPr id="10" name="CuadroTexto 9">
            <a:extLst>
              <a:ext uri="{FF2B5EF4-FFF2-40B4-BE49-F238E27FC236}">
                <a16:creationId xmlns:a16="http://schemas.microsoft.com/office/drawing/2014/main" id="{231C965C-11A5-5A68-A58D-756439E30A77}"/>
              </a:ext>
            </a:extLst>
          </p:cNvPr>
          <p:cNvSpPr txBox="1"/>
          <p:nvPr/>
        </p:nvSpPr>
        <p:spPr>
          <a:xfrm>
            <a:off x="12218712" y="8356733"/>
            <a:ext cx="9511748" cy="584647"/>
          </a:xfrm>
          <a:prstGeom prst="rect">
            <a:avLst/>
          </a:prstGeom>
          <a:noFill/>
        </p:spPr>
        <p:txBody>
          <a:bodyPr wrap="square">
            <a:spAutoFit/>
          </a:bodyPr>
          <a:lstStyle/>
          <a:p>
            <a:r>
              <a:rPr lang="es-ES" sz="3199" dirty="0">
                <a:solidFill>
                  <a:srgbClr val="44424C"/>
                </a:solidFill>
                <a:latin typeface="Poppins"/>
              </a:rPr>
              <a:t>@economistassinfronteras</a:t>
            </a:r>
          </a:p>
        </p:txBody>
      </p:sp>
      <p:sp>
        <p:nvSpPr>
          <p:cNvPr id="11" name="Rectangle 1">
            <a:extLst>
              <a:ext uri="{FF2B5EF4-FFF2-40B4-BE49-F238E27FC236}">
                <a16:creationId xmlns:a16="http://schemas.microsoft.com/office/drawing/2014/main" id="{727CE9CF-762F-4B74-F813-44F67CC87A18}"/>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12" name="Rectangle 2">
            <a:extLst>
              <a:ext uri="{FF2B5EF4-FFF2-40B4-BE49-F238E27FC236}">
                <a16:creationId xmlns:a16="http://schemas.microsoft.com/office/drawing/2014/main" id="{37823383-1C8D-B698-568E-3BF9B656D441}"/>
              </a:ext>
            </a:extLst>
          </p:cNvPr>
          <p:cNvSpPr>
            <a:spLocks noChangeArrowheads="1"/>
          </p:cNvSpPr>
          <p:nvPr/>
        </p:nvSpPr>
        <p:spPr bwMode="auto">
          <a:xfrm>
            <a:off x="152400" y="1524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pic>
        <p:nvPicPr>
          <p:cNvPr id="14" name="Imagen 13">
            <a:extLst>
              <a:ext uri="{FF2B5EF4-FFF2-40B4-BE49-F238E27FC236}">
                <a16:creationId xmlns:a16="http://schemas.microsoft.com/office/drawing/2014/main" id="{3EAE6559-2A0A-AF5A-4EEF-0B24A5D7231D}"/>
              </a:ext>
            </a:extLst>
          </p:cNvPr>
          <p:cNvPicPr>
            <a:picLocks noChangeAspect="1"/>
          </p:cNvPicPr>
          <p:nvPr/>
        </p:nvPicPr>
        <p:blipFill>
          <a:blip r:embed="rId4"/>
          <a:stretch>
            <a:fillRect/>
          </a:stretch>
        </p:blipFill>
        <p:spPr>
          <a:xfrm>
            <a:off x="10570657" y="7664356"/>
            <a:ext cx="1648055" cy="162900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sp>
        <p:nvSpPr>
          <p:cNvPr id="3" name="Freeform 3"/>
          <p:cNvSpPr/>
          <p:nvPr/>
        </p:nvSpPr>
        <p:spPr>
          <a:xfrm>
            <a:off x="6981183" y="2828864"/>
            <a:ext cx="12118949" cy="7695533"/>
          </a:xfrm>
          <a:custGeom>
            <a:avLst/>
            <a:gdLst/>
            <a:ahLst/>
            <a:cxnLst/>
            <a:rect l="l" t="t" r="r" b="b"/>
            <a:pathLst>
              <a:path w="12118949" h="7695533">
                <a:moveTo>
                  <a:pt x="0" y="0"/>
                </a:moveTo>
                <a:lnTo>
                  <a:pt x="12118949" y="0"/>
                </a:lnTo>
                <a:lnTo>
                  <a:pt x="12118949" y="7695533"/>
                </a:lnTo>
                <a:lnTo>
                  <a:pt x="0" y="769553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4" name="Freeform 4"/>
          <p:cNvSpPr/>
          <p:nvPr/>
        </p:nvSpPr>
        <p:spPr>
          <a:xfrm rot="2357269">
            <a:off x="1090878" y="8053267"/>
            <a:ext cx="1593546" cy="1404313"/>
          </a:xfrm>
          <a:custGeom>
            <a:avLst/>
            <a:gdLst/>
            <a:ahLst/>
            <a:cxnLst/>
            <a:rect l="l" t="t" r="r" b="b"/>
            <a:pathLst>
              <a:path w="1593546" h="1404313">
                <a:moveTo>
                  <a:pt x="0" y="0"/>
                </a:moveTo>
                <a:lnTo>
                  <a:pt x="1593546" y="0"/>
                </a:lnTo>
                <a:lnTo>
                  <a:pt x="1593546" y="1404313"/>
                </a:lnTo>
                <a:lnTo>
                  <a:pt x="0" y="14043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a:p>
        </p:txBody>
      </p:sp>
      <p:sp>
        <p:nvSpPr>
          <p:cNvPr id="5" name="Freeform 5"/>
          <p:cNvSpPr/>
          <p:nvPr/>
        </p:nvSpPr>
        <p:spPr>
          <a:xfrm>
            <a:off x="13833498" y="1028700"/>
            <a:ext cx="3613140" cy="1058864"/>
          </a:xfrm>
          <a:custGeom>
            <a:avLst/>
            <a:gdLst/>
            <a:ahLst/>
            <a:cxnLst/>
            <a:rect l="l" t="t" r="r" b="b"/>
            <a:pathLst>
              <a:path w="3613140" h="1058864">
                <a:moveTo>
                  <a:pt x="0" y="0"/>
                </a:moveTo>
                <a:lnTo>
                  <a:pt x="3613141" y="0"/>
                </a:lnTo>
                <a:lnTo>
                  <a:pt x="3613141" y="1058864"/>
                </a:lnTo>
                <a:lnTo>
                  <a:pt x="0" y="1058864"/>
                </a:lnTo>
                <a:lnTo>
                  <a:pt x="0" y="0"/>
                </a:lnTo>
                <a:close/>
              </a:path>
            </a:pathLst>
          </a:custGeom>
          <a:blipFill>
            <a:blip r:embed="rId7"/>
            <a:stretch>
              <a:fillRect/>
            </a:stretch>
          </a:blipFill>
        </p:spPr>
        <p:txBody>
          <a:bodyPr/>
          <a:lstStyle/>
          <a:p>
            <a:endParaRPr lang="es-ES"/>
          </a:p>
        </p:txBody>
      </p:sp>
      <p:sp>
        <p:nvSpPr>
          <p:cNvPr id="6" name="TextBox 6"/>
          <p:cNvSpPr txBox="1"/>
          <p:nvPr/>
        </p:nvSpPr>
        <p:spPr>
          <a:xfrm>
            <a:off x="826352" y="1746367"/>
            <a:ext cx="8778869" cy="3909804"/>
          </a:xfrm>
          <a:prstGeom prst="rect">
            <a:avLst/>
          </a:prstGeom>
        </p:spPr>
        <p:txBody>
          <a:bodyPr lIns="0" tIns="0" rIns="0" bIns="0" rtlCol="0" anchor="t">
            <a:spAutoFit/>
          </a:bodyPr>
          <a:lstStyle/>
          <a:p>
            <a:pPr algn="ctr">
              <a:lnSpc>
                <a:spcPts val="15390"/>
              </a:lnSpc>
            </a:pPr>
            <a:r>
              <a:rPr lang="en-US" sz="13043">
                <a:solidFill>
                  <a:srgbClr val="30364E"/>
                </a:solidFill>
                <a:latin typeface="DM Serif Display"/>
              </a:rPr>
              <a:t>Fiscalidad justa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grpSp>
        <p:nvGrpSpPr>
          <p:cNvPr id="3" name="Group 3"/>
          <p:cNvGrpSpPr/>
          <p:nvPr/>
        </p:nvGrpSpPr>
        <p:grpSpPr>
          <a:xfrm>
            <a:off x="-743035" y="1564938"/>
            <a:ext cx="1498811" cy="1109430"/>
            <a:chOff x="0" y="0"/>
            <a:chExt cx="591802" cy="438056"/>
          </a:xfrm>
        </p:grpSpPr>
        <p:sp>
          <p:nvSpPr>
            <p:cNvPr id="4" name="Freeform 4"/>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6" name="Freeform 6"/>
          <p:cNvSpPr/>
          <p:nvPr/>
        </p:nvSpPr>
        <p:spPr>
          <a:xfrm>
            <a:off x="11668728" y="2878189"/>
            <a:ext cx="5590572" cy="6380111"/>
          </a:xfrm>
          <a:custGeom>
            <a:avLst/>
            <a:gdLst/>
            <a:ahLst/>
            <a:cxnLst/>
            <a:rect l="l" t="t" r="r" b="b"/>
            <a:pathLst>
              <a:path w="5590572" h="6380111">
                <a:moveTo>
                  <a:pt x="0" y="0"/>
                </a:moveTo>
                <a:lnTo>
                  <a:pt x="5590572" y="0"/>
                </a:lnTo>
                <a:lnTo>
                  <a:pt x="5590572" y="6380111"/>
                </a:lnTo>
                <a:lnTo>
                  <a:pt x="0" y="63801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7" name="TextBox 7"/>
          <p:cNvSpPr txBox="1"/>
          <p:nvPr/>
        </p:nvSpPr>
        <p:spPr>
          <a:xfrm>
            <a:off x="1430585" y="4313716"/>
            <a:ext cx="9433228" cy="4241801"/>
          </a:xfrm>
          <a:prstGeom prst="rect">
            <a:avLst/>
          </a:prstGeom>
        </p:spPr>
        <p:txBody>
          <a:bodyPr lIns="0" tIns="0" rIns="0" bIns="0" rtlCol="0" anchor="t">
            <a:spAutoFit/>
          </a:bodyPr>
          <a:lstStyle/>
          <a:p>
            <a:pPr algn="ctr">
              <a:lnSpc>
                <a:spcPts val="5599"/>
              </a:lnSpc>
            </a:pPr>
            <a:r>
              <a:rPr lang="en-US" sz="3999" dirty="0">
                <a:solidFill>
                  <a:srgbClr val="44424C"/>
                </a:solidFill>
                <a:latin typeface="Poppins"/>
              </a:rPr>
              <a:t>¿</a:t>
            </a:r>
            <a:r>
              <a:rPr lang="en-US" sz="3999" dirty="0" err="1">
                <a:solidFill>
                  <a:srgbClr val="44424C"/>
                </a:solidFill>
                <a:latin typeface="Poppins"/>
              </a:rPr>
              <a:t>Cómo</a:t>
            </a:r>
            <a:r>
              <a:rPr lang="en-US" sz="3999" dirty="0">
                <a:solidFill>
                  <a:srgbClr val="44424C"/>
                </a:solidFill>
                <a:latin typeface="Poppins"/>
              </a:rPr>
              <a:t> </a:t>
            </a:r>
            <a:r>
              <a:rPr lang="en-US" sz="3999" dirty="0" err="1">
                <a:solidFill>
                  <a:srgbClr val="44424C"/>
                </a:solidFill>
                <a:latin typeface="Poppins"/>
              </a:rPr>
              <a:t>sería</a:t>
            </a:r>
            <a:r>
              <a:rPr lang="en-US" sz="3999" dirty="0">
                <a:solidFill>
                  <a:srgbClr val="44424C"/>
                </a:solidFill>
                <a:latin typeface="Poppins"/>
              </a:rPr>
              <a:t>?</a:t>
            </a:r>
          </a:p>
          <a:p>
            <a:pPr algn="ctr">
              <a:lnSpc>
                <a:spcPts val="5599"/>
              </a:lnSpc>
              <a:spcBef>
                <a:spcPct val="0"/>
              </a:spcBef>
            </a:pPr>
            <a:endParaRPr lang="en-US" sz="3999" dirty="0">
              <a:solidFill>
                <a:srgbClr val="44424C"/>
              </a:solidFill>
              <a:latin typeface="Poppins"/>
            </a:endParaRPr>
          </a:p>
          <a:p>
            <a:pPr algn="ctr">
              <a:lnSpc>
                <a:spcPts val="5599"/>
              </a:lnSpc>
              <a:spcBef>
                <a:spcPct val="0"/>
              </a:spcBef>
            </a:pPr>
            <a:r>
              <a:rPr lang="en-US" sz="3999" dirty="0">
                <a:solidFill>
                  <a:srgbClr val="44424C"/>
                </a:solidFill>
                <a:latin typeface="Poppins"/>
              </a:rPr>
              <a:t>¿Con </a:t>
            </a:r>
            <a:r>
              <a:rPr lang="en-US" sz="3999" dirty="0" err="1">
                <a:solidFill>
                  <a:srgbClr val="44424C"/>
                </a:solidFill>
                <a:latin typeface="Poppins"/>
              </a:rPr>
              <a:t>qué</a:t>
            </a:r>
            <a:r>
              <a:rPr lang="en-US" sz="3999" dirty="0">
                <a:solidFill>
                  <a:srgbClr val="44424C"/>
                </a:solidFill>
                <a:latin typeface="Poppins"/>
              </a:rPr>
              <a:t> </a:t>
            </a:r>
            <a:r>
              <a:rPr lang="en-US" sz="3999" dirty="0" err="1">
                <a:solidFill>
                  <a:srgbClr val="44424C"/>
                </a:solidFill>
                <a:latin typeface="Poppins"/>
              </a:rPr>
              <a:t>instalaciones</a:t>
            </a:r>
            <a:r>
              <a:rPr lang="en-US" sz="3999" dirty="0">
                <a:solidFill>
                  <a:srgbClr val="44424C"/>
                </a:solidFill>
                <a:latin typeface="Poppins"/>
              </a:rPr>
              <a:t> </a:t>
            </a:r>
            <a:r>
              <a:rPr lang="en-US" sz="3999" dirty="0" err="1">
                <a:solidFill>
                  <a:srgbClr val="44424C"/>
                </a:solidFill>
                <a:latin typeface="Poppins"/>
              </a:rPr>
              <a:t>contaría</a:t>
            </a:r>
            <a:r>
              <a:rPr lang="en-US" sz="3999" dirty="0">
                <a:solidFill>
                  <a:srgbClr val="44424C"/>
                </a:solidFill>
                <a:latin typeface="Poppins"/>
              </a:rPr>
              <a:t>?</a:t>
            </a:r>
          </a:p>
          <a:p>
            <a:pPr algn="ctr">
              <a:lnSpc>
                <a:spcPts val="5599"/>
              </a:lnSpc>
              <a:spcBef>
                <a:spcPct val="0"/>
              </a:spcBef>
            </a:pPr>
            <a:endParaRPr lang="en-US" sz="3999" dirty="0">
              <a:solidFill>
                <a:srgbClr val="44424C"/>
              </a:solidFill>
              <a:latin typeface="Poppins"/>
            </a:endParaRPr>
          </a:p>
          <a:p>
            <a:pPr algn="ctr">
              <a:lnSpc>
                <a:spcPts val="5599"/>
              </a:lnSpc>
              <a:spcBef>
                <a:spcPct val="0"/>
              </a:spcBef>
            </a:pPr>
            <a:endParaRPr lang="en-US" sz="3999" dirty="0">
              <a:solidFill>
                <a:srgbClr val="44424C"/>
              </a:solidFill>
              <a:latin typeface="Poppins"/>
            </a:endParaRPr>
          </a:p>
          <a:p>
            <a:pPr algn="ctr">
              <a:lnSpc>
                <a:spcPts val="5599"/>
              </a:lnSpc>
              <a:spcBef>
                <a:spcPct val="0"/>
              </a:spcBef>
            </a:pPr>
            <a:r>
              <a:rPr lang="en-US" sz="3999" dirty="0" err="1">
                <a:solidFill>
                  <a:srgbClr val="44424C"/>
                </a:solidFill>
                <a:latin typeface="Poppins"/>
              </a:rPr>
              <a:t>Debatid</a:t>
            </a:r>
            <a:r>
              <a:rPr lang="en-US" sz="3999" dirty="0">
                <a:solidFill>
                  <a:srgbClr val="44424C"/>
                </a:solidFill>
                <a:latin typeface="Poppins"/>
              </a:rPr>
              <a:t> y </a:t>
            </a:r>
            <a:r>
              <a:rPr lang="en-US" sz="3999" dirty="0" err="1">
                <a:solidFill>
                  <a:srgbClr val="44424C"/>
                </a:solidFill>
                <a:latin typeface="Poppins"/>
              </a:rPr>
              <a:t>dibujad</a:t>
            </a:r>
            <a:endParaRPr lang="en-US" sz="3999" dirty="0">
              <a:solidFill>
                <a:srgbClr val="44424C"/>
              </a:solidFill>
              <a:latin typeface="Poppins"/>
            </a:endParaRPr>
          </a:p>
        </p:txBody>
      </p:sp>
      <p:sp>
        <p:nvSpPr>
          <p:cNvPr id="8" name="TextBox 8"/>
          <p:cNvSpPr txBox="1"/>
          <p:nvPr/>
        </p:nvSpPr>
        <p:spPr>
          <a:xfrm>
            <a:off x="1279003" y="1712936"/>
            <a:ext cx="10740807" cy="2089785"/>
          </a:xfrm>
          <a:prstGeom prst="rect">
            <a:avLst/>
          </a:prstGeom>
        </p:spPr>
        <p:txBody>
          <a:bodyPr lIns="0" tIns="0" rIns="0" bIns="0" rtlCol="0" anchor="t">
            <a:spAutoFit/>
          </a:bodyPr>
          <a:lstStyle/>
          <a:p>
            <a:pPr algn="ctr">
              <a:lnSpc>
                <a:spcPts val="7920"/>
              </a:lnSpc>
            </a:pPr>
            <a:r>
              <a:rPr lang="en-US" sz="9000">
                <a:solidFill>
                  <a:srgbClr val="44424C"/>
                </a:solidFill>
                <a:latin typeface="DM Serif Display"/>
              </a:rPr>
              <a:t>Dinámica: </a:t>
            </a:r>
          </a:p>
          <a:p>
            <a:pPr algn="l">
              <a:lnSpc>
                <a:spcPts val="7920"/>
              </a:lnSpc>
            </a:pPr>
            <a:r>
              <a:rPr lang="en-US" sz="9000">
                <a:solidFill>
                  <a:srgbClr val="44424C"/>
                </a:solidFill>
                <a:latin typeface="DM Serif Display"/>
              </a:rPr>
              <a:t>Nuestro barrio ideal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grpSp>
        <p:nvGrpSpPr>
          <p:cNvPr id="3" name="Group 3"/>
          <p:cNvGrpSpPr/>
          <p:nvPr/>
        </p:nvGrpSpPr>
        <p:grpSpPr>
          <a:xfrm>
            <a:off x="-743035" y="1564938"/>
            <a:ext cx="1498811" cy="1109430"/>
            <a:chOff x="0" y="0"/>
            <a:chExt cx="591802" cy="438056"/>
          </a:xfrm>
        </p:grpSpPr>
        <p:sp>
          <p:nvSpPr>
            <p:cNvPr id="4" name="Freeform 4"/>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6" name="Freeform 6"/>
          <p:cNvSpPr/>
          <p:nvPr/>
        </p:nvSpPr>
        <p:spPr>
          <a:xfrm>
            <a:off x="6259200" y="4210160"/>
            <a:ext cx="5769601" cy="3606000"/>
          </a:xfrm>
          <a:custGeom>
            <a:avLst/>
            <a:gdLst/>
            <a:ahLst/>
            <a:cxnLst/>
            <a:rect l="l" t="t" r="r" b="b"/>
            <a:pathLst>
              <a:path w="5769601" h="3606000">
                <a:moveTo>
                  <a:pt x="0" y="0"/>
                </a:moveTo>
                <a:lnTo>
                  <a:pt x="5769600" y="0"/>
                </a:lnTo>
                <a:lnTo>
                  <a:pt x="5769600" y="3606000"/>
                </a:lnTo>
                <a:lnTo>
                  <a:pt x="0" y="36060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7" name="TextBox 7"/>
          <p:cNvSpPr txBox="1"/>
          <p:nvPr/>
        </p:nvSpPr>
        <p:spPr>
          <a:xfrm>
            <a:off x="2393975" y="1656103"/>
            <a:ext cx="13985487" cy="1533525"/>
          </a:xfrm>
          <a:prstGeom prst="rect">
            <a:avLst/>
          </a:prstGeom>
        </p:spPr>
        <p:txBody>
          <a:bodyPr lIns="0" tIns="0" rIns="0" bIns="0" rtlCol="0" anchor="t">
            <a:spAutoFit/>
          </a:bodyPr>
          <a:lstStyle/>
          <a:p>
            <a:pPr algn="just">
              <a:lnSpc>
                <a:spcPts val="12599"/>
              </a:lnSpc>
              <a:spcBef>
                <a:spcPct val="0"/>
              </a:spcBef>
            </a:pPr>
            <a:r>
              <a:rPr lang="en-US" sz="9000">
                <a:solidFill>
                  <a:srgbClr val="44424C"/>
                </a:solidFill>
                <a:latin typeface="DM Serif Display"/>
              </a:rPr>
              <a:t>El tiempo comienza ya.....</a:t>
            </a:r>
          </a:p>
        </p:txBody>
      </p:sp>
      <p:sp>
        <p:nvSpPr>
          <p:cNvPr id="8" name="TextBox 8"/>
          <p:cNvSpPr txBox="1"/>
          <p:nvPr/>
        </p:nvSpPr>
        <p:spPr>
          <a:xfrm>
            <a:off x="7170479" y="8371205"/>
            <a:ext cx="3947041" cy="887095"/>
          </a:xfrm>
          <a:prstGeom prst="rect">
            <a:avLst/>
          </a:prstGeom>
        </p:spPr>
        <p:txBody>
          <a:bodyPr lIns="0" tIns="0" rIns="0" bIns="0" rtlCol="0" anchor="t">
            <a:spAutoFit/>
          </a:bodyPr>
          <a:lstStyle/>
          <a:p>
            <a:pPr algn="ctr">
              <a:lnSpc>
                <a:spcPts val="7279"/>
              </a:lnSpc>
            </a:pPr>
            <a:r>
              <a:rPr lang="en-US" sz="5199" u="sng">
                <a:solidFill>
                  <a:srgbClr val="44424C"/>
                </a:solidFill>
                <a:latin typeface="Open Sans"/>
                <a:hlinkClick r:id="rId5" tooltip="https://www.online-stopwatch.com/spanish/full-screen-stopwatch.php"/>
              </a:rPr>
              <a:t>Cronómetro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grpSp>
        <p:nvGrpSpPr>
          <p:cNvPr id="3" name="Group 3"/>
          <p:cNvGrpSpPr/>
          <p:nvPr/>
        </p:nvGrpSpPr>
        <p:grpSpPr>
          <a:xfrm>
            <a:off x="-743035" y="1564938"/>
            <a:ext cx="1498811" cy="1109430"/>
            <a:chOff x="0" y="0"/>
            <a:chExt cx="591802" cy="438056"/>
          </a:xfrm>
        </p:grpSpPr>
        <p:sp>
          <p:nvSpPr>
            <p:cNvPr id="4" name="Freeform 4"/>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6" name="Freeform 6"/>
          <p:cNvSpPr/>
          <p:nvPr/>
        </p:nvSpPr>
        <p:spPr>
          <a:xfrm>
            <a:off x="11712713" y="3479584"/>
            <a:ext cx="5546587" cy="5631053"/>
          </a:xfrm>
          <a:custGeom>
            <a:avLst/>
            <a:gdLst/>
            <a:ahLst/>
            <a:cxnLst/>
            <a:rect l="l" t="t" r="r" b="b"/>
            <a:pathLst>
              <a:path w="5546587" h="5631053">
                <a:moveTo>
                  <a:pt x="0" y="0"/>
                </a:moveTo>
                <a:lnTo>
                  <a:pt x="5546587" y="0"/>
                </a:lnTo>
                <a:lnTo>
                  <a:pt x="5546587" y="5631054"/>
                </a:lnTo>
                <a:lnTo>
                  <a:pt x="0" y="5631054"/>
                </a:lnTo>
                <a:lnTo>
                  <a:pt x="0" y="0"/>
                </a:lnTo>
                <a:close/>
              </a:path>
            </a:pathLst>
          </a:custGeom>
          <a:blipFill>
            <a:blip r:embed="rId3"/>
            <a:stretch>
              <a:fillRect/>
            </a:stretch>
          </a:blipFill>
        </p:spPr>
        <p:txBody>
          <a:bodyPr/>
          <a:lstStyle/>
          <a:p>
            <a:endParaRPr lang="es-ES"/>
          </a:p>
        </p:txBody>
      </p:sp>
      <p:sp>
        <p:nvSpPr>
          <p:cNvPr id="7" name="TextBox 7"/>
          <p:cNvSpPr txBox="1"/>
          <p:nvPr/>
        </p:nvSpPr>
        <p:spPr>
          <a:xfrm>
            <a:off x="1279003" y="3384334"/>
            <a:ext cx="9957103" cy="3334246"/>
          </a:xfrm>
          <a:prstGeom prst="rect">
            <a:avLst/>
          </a:prstGeom>
        </p:spPr>
        <p:txBody>
          <a:bodyPr lIns="0" tIns="0" rIns="0" bIns="0" rtlCol="0" anchor="t">
            <a:spAutoFit/>
          </a:bodyPr>
          <a:lstStyle/>
          <a:p>
            <a:pPr algn="ctr">
              <a:lnSpc>
                <a:spcPts val="4619"/>
              </a:lnSpc>
            </a:pPr>
            <a:r>
              <a:rPr lang="en-US" sz="3250" dirty="0">
                <a:solidFill>
                  <a:srgbClr val="44424C"/>
                </a:solidFill>
                <a:latin typeface="Poppins"/>
              </a:rPr>
              <a:t>El </a:t>
            </a:r>
            <a:r>
              <a:rPr lang="en-US" sz="3250" err="1">
                <a:solidFill>
                  <a:srgbClr val="44424C"/>
                </a:solidFill>
                <a:latin typeface="Poppins"/>
              </a:rPr>
              <a:t>acceso</a:t>
            </a:r>
            <a:r>
              <a:rPr lang="en-US" sz="3250" dirty="0">
                <a:solidFill>
                  <a:srgbClr val="44424C"/>
                </a:solidFill>
                <a:latin typeface="Poppins"/>
              </a:rPr>
              <a:t> al </a:t>
            </a:r>
            <a:r>
              <a:rPr lang="en-US" sz="3250" err="1">
                <a:solidFill>
                  <a:srgbClr val="44424C"/>
                </a:solidFill>
                <a:latin typeface="Poppins"/>
              </a:rPr>
              <a:t>espacio</a:t>
            </a:r>
            <a:r>
              <a:rPr lang="en-US" sz="3250" dirty="0">
                <a:solidFill>
                  <a:srgbClr val="44424C"/>
                </a:solidFill>
                <a:latin typeface="Poppins"/>
              </a:rPr>
              <a:t>/</a:t>
            </a:r>
            <a:r>
              <a:rPr lang="en-US" sz="3250" err="1">
                <a:solidFill>
                  <a:srgbClr val="44424C"/>
                </a:solidFill>
                <a:latin typeface="Poppins"/>
              </a:rPr>
              <a:t>servicio</a:t>
            </a:r>
            <a:r>
              <a:rPr lang="en-US" sz="3250" dirty="0">
                <a:solidFill>
                  <a:srgbClr val="44424C"/>
                </a:solidFill>
                <a:latin typeface="Poppins"/>
              </a:rPr>
              <a:t>… </a:t>
            </a:r>
            <a:endParaRPr lang="es-ES" sz="3250"/>
          </a:p>
          <a:p>
            <a:pPr algn="ctr">
              <a:lnSpc>
                <a:spcPts val="4619"/>
              </a:lnSpc>
            </a:pPr>
            <a:r>
              <a:rPr lang="en-US" sz="3250" dirty="0">
                <a:solidFill>
                  <a:srgbClr val="44424C"/>
                </a:solidFill>
                <a:latin typeface="Poppins"/>
              </a:rPr>
              <a:t>¿lo </a:t>
            </a:r>
            <a:r>
              <a:rPr lang="en-US" sz="3250" dirty="0" err="1">
                <a:solidFill>
                  <a:srgbClr val="44424C"/>
                </a:solidFill>
                <a:latin typeface="Poppins"/>
              </a:rPr>
              <a:t>paga</a:t>
            </a:r>
            <a:r>
              <a:rPr lang="en-US" sz="3250" dirty="0">
                <a:solidFill>
                  <a:srgbClr val="44424C"/>
                </a:solidFill>
                <a:latin typeface="Poppins"/>
              </a:rPr>
              <a:t> </a:t>
            </a:r>
            <a:r>
              <a:rPr lang="en-US" sz="3250" dirty="0" err="1">
                <a:solidFill>
                  <a:srgbClr val="44424C"/>
                </a:solidFill>
                <a:latin typeface="Poppins"/>
              </a:rPr>
              <a:t>cada</a:t>
            </a:r>
            <a:r>
              <a:rPr lang="en-US" sz="3250" dirty="0">
                <a:solidFill>
                  <a:srgbClr val="44424C"/>
                </a:solidFill>
                <a:latin typeface="Poppins"/>
              </a:rPr>
              <a:t> uno/a? o ¿</a:t>
            </a:r>
            <a:r>
              <a:rPr lang="en-US" sz="3250" dirty="0" err="1">
                <a:solidFill>
                  <a:srgbClr val="44424C"/>
                </a:solidFill>
                <a:latin typeface="Poppins"/>
              </a:rPr>
              <a:t>sería</a:t>
            </a:r>
            <a:r>
              <a:rPr lang="en-US" sz="3250" dirty="0">
                <a:solidFill>
                  <a:srgbClr val="44424C"/>
                </a:solidFill>
                <a:latin typeface="Poppins"/>
              </a:rPr>
              <a:t> </a:t>
            </a:r>
            <a:r>
              <a:rPr lang="en-US" sz="3250" dirty="0" err="1">
                <a:solidFill>
                  <a:srgbClr val="44424C"/>
                </a:solidFill>
                <a:latin typeface="Poppins"/>
              </a:rPr>
              <a:t>gratuito</a:t>
            </a:r>
            <a:r>
              <a:rPr lang="en-US" sz="3250" dirty="0">
                <a:solidFill>
                  <a:srgbClr val="44424C"/>
                </a:solidFill>
                <a:latin typeface="Poppins"/>
              </a:rPr>
              <a:t>?</a:t>
            </a:r>
            <a:endParaRPr lang="en-US" sz="3250"/>
          </a:p>
          <a:p>
            <a:pPr algn="ctr">
              <a:lnSpc>
                <a:spcPts val="4619"/>
              </a:lnSpc>
            </a:pPr>
            <a:endParaRPr lang="en-US" sz="3299" dirty="0">
              <a:solidFill>
                <a:srgbClr val="44424C"/>
              </a:solidFill>
              <a:latin typeface="Poppins"/>
            </a:endParaRPr>
          </a:p>
          <a:p>
            <a:pPr algn="ctr">
              <a:lnSpc>
                <a:spcPts val="4619"/>
              </a:lnSpc>
            </a:pPr>
            <a:r>
              <a:rPr lang="en-US" sz="3299" u="sng" dirty="0" err="1">
                <a:solidFill>
                  <a:srgbClr val="44424C"/>
                </a:solidFill>
                <a:latin typeface="Poppins"/>
              </a:rPr>
              <a:t>Tenéis</a:t>
            </a:r>
            <a:r>
              <a:rPr lang="en-US" sz="3299" u="sng" dirty="0">
                <a:solidFill>
                  <a:srgbClr val="44424C"/>
                </a:solidFill>
                <a:latin typeface="Poppins"/>
              </a:rPr>
              <a:t> 3 </a:t>
            </a:r>
            <a:r>
              <a:rPr lang="en-US" sz="3299" u="sng" dirty="0" err="1">
                <a:solidFill>
                  <a:srgbClr val="44424C"/>
                </a:solidFill>
                <a:latin typeface="Poppins"/>
              </a:rPr>
              <a:t>minutos</a:t>
            </a:r>
            <a:r>
              <a:rPr lang="en-US" sz="3299" u="sng" dirty="0">
                <a:solidFill>
                  <a:srgbClr val="44424C"/>
                </a:solidFill>
                <a:latin typeface="Poppins"/>
              </a:rPr>
              <a:t> para </a:t>
            </a:r>
            <a:r>
              <a:rPr lang="en-US" sz="3299" u="sng" dirty="0" err="1">
                <a:solidFill>
                  <a:srgbClr val="44424C"/>
                </a:solidFill>
                <a:latin typeface="Poppins"/>
              </a:rPr>
              <a:t>debatir</a:t>
            </a:r>
            <a:r>
              <a:rPr lang="en-US" sz="3299" u="sng" dirty="0">
                <a:solidFill>
                  <a:srgbClr val="44424C"/>
                </a:solidFill>
                <a:latin typeface="Poppins"/>
              </a:rPr>
              <a:t> </a:t>
            </a:r>
            <a:r>
              <a:rPr lang="en-US" sz="3299" u="sng" dirty="0" err="1">
                <a:solidFill>
                  <a:srgbClr val="44424C"/>
                </a:solidFill>
                <a:latin typeface="Poppins"/>
              </a:rPr>
              <a:t>cómo</a:t>
            </a:r>
            <a:r>
              <a:rPr lang="en-US" sz="3299" u="sng" dirty="0">
                <a:solidFill>
                  <a:srgbClr val="44424C"/>
                </a:solidFill>
                <a:latin typeface="Poppins"/>
              </a:rPr>
              <a:t> lo </a:t>
            </a:r>
            <a:r>
              <a:rPr lang="en-US" sz="3299" u="sng" dirty="0" err="1">
                <a:solidFill>
                  <a:srgbClr val="44424C"/>
                </a:solidFill>
                <a:latin typeface="Poppins"/>
              </a:rPr>
              <a:t>haríais</a:t>
            </a:r>
            <a:endParaRPr lang="en-US" sz="3299" u="sng" dirty="0">
              <a:solidFill>
                <a:srgbClr val="44424C"/>
              </a:solidFill>
              <a:latin typeface="Poppins"/>
            </a:endParaRPr>
          </a:p>
          <a:p>
            <a:pPr algn="just">
              <a:lnSpc>
                <a:spcPts val="3779"/>
              </a:lnSpc>
              <a:spcBef>
                <a:spcPct val="0"/>
              </a:spcBef>
            </a:pPr>
            <a:endParaRPr lang="en-US" sz="3299" u="sng" dirty="0">
              <a:solidFill>
                <a:srgbClr val="44424C"/>
              </a:solidFill>
              <a:latin typeface="Poppins"/>
            </a:endParaRPr>
          </a:p>
          <a:p>
            <a:pPr algn="just">
              <a:lnSpc>
                <a:spcPts val="3779"/>
              </a:lnSpc>
              <a:spcBef>
                <a:spcPct val="0"/>
              </a:spcBef>
            </a:pPr>
            <a:endParaRPr lang="en-US" sz="3299" u="sng" dirty="0">
              <a:solidFill>
                <a:srgbClr val="44424C"/>
              </a:solidFill>
              <a:latin typeface="Poppins"/>
            </a:endParaRPr>
          </a:p>
        </p:txBody>
      </p:sp>
      <p:sp>
        <p:nvSpPr>
          <p:cNvPr id="8" name="TextBox 8"/>
          <p:cNvSpPr txBox="1"/>
          <p:nvPr/>
        </p:nvSpPr>
        <p:spPr>
          <a:xfrm>
            <a:off x="2105366" y="1712936"/>
            <a:ext cx="8304376" cy="1089660"/>
          </a:xfrm>
          <a:prstGeom prst="rect">
            <a:avLst/>
          </a:prstGeom>
        </p:spPr>
        <p:txBody>
          <a:bodyPr lIns="0" tIns="0" rIns="0" bIns="0" rtlCol="0" anchor="t">
            <a:spAutoFit/>
          </a:bodyPr>
          <a:lstStyle/>
          <a:p>
            <a:pPr algn="l">
              <a:lnSpc>
                <a:spcPts val="7920"/>
              </a:lnSpc>
            </a:pPr>
            <a:r>
              <a:rPr lang="en-US" sz="9000" dirty="0">
                <a:solidFill>
                  <a:srgbClr val="44424C"/>
                </a:solidFill>
                <a:latin typeface="DM Serif Display"/>
              </a:rPr>
              <a:t>¿Se pagan?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grpSp>
        <p:nvGrpSpPr>
          <p:cNvPr id="3" name="Group 3"/>
          <p:cNvGrpSpPr/>
          <p:nvPr/>
        </p:nvGrpSpPr>
        <p:grpSpPr>
          <a:xfrm>
            <a:off x="-743035" y="1564938"/>
            <a:ext cx="1498811" cy="1109430"/>
            <a:chOff x="0" y="0"/>
            <a:chExt cx="591802" cy="438056"/>
          </a:xfrm>
        </p:grpSpPr>
        <p:sp>
          <p:nvSpPr>
            <p:cNvPr id="4" name="Freeform 4"/>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6" name="Freeform 6"/>
          <p:cNvSpPr/>
          <p:nvPr/>
        </p:nvSpPr>
        <p:spPr>
          <a:xfrm>
            <a:off x="13709322" y="3312896"/>
            <a:ext cx="4266240" cy="3620972"/>
          </a:xfrm>
          <a:custGeom>
            <a:avLst/>
            <a:gdLst/>
            <a:ahLst/>
            <a:cxnLst/>
            <a:rect l="l" t="t" r="r" b="b"/>
            <a:pathLst>
              <a:path w="4266240" h="3620972">
                <a:moveTo>
                  <a:pt x="0" y="0"/>
                </a:moveTo>
                <a:lnTo>
                  <a:pt x="4266241" y="0"/>
                </a:lnTo>
                <a:lnTo>
                  <a:pt x="4266241" y="3620971"/>
                </a:lnTo>
                <a:lnTo>
                  <a:pt x="0" y="362097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7" name="Freeform 7"/>
          <p:cNvSpPr/>
          <p:nvPr/>
        </p:nvSpPr>
        <p:spPr>
          <a:xfrm>
            <a:off x="10522555" y="5350258"/>
            <a:ext cx="3641598" cy="4114800"/>
          </a:xfrm>
          <a:custGeom>
            <a:avLst/>
            <a:gdLst/>
            <a:ahLst/>
            <a:cxnLst/>
            <a:rect l="l" t="t" r="r" b="b"/>
            <a:pathLst>
              <a:path w="3641598" h="4114800">
                <a:moveTo>
                  <a:pt x="0" y="0"/>
                </a:moveTo>
                <a:lnTo>
                  <a:pt x="3641598" y="0"/>
                </a:lnTo>
                <a:lnTo>
                  <a:pt x="364159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a:p>
        </p:txBody>
      </p:sp>
      <p:sp>
        <p:nvSpPr>
          <p:cNvPr id="8" name="TextBox 8"/>
          <p:cNvSpPr txBox="1"/>
          <p:nvPr/>
        </p:nvSpPr>
        <p:spPr>
          <a:xfrm>
            <a:off x="1682094" y="4528316"/>
            <a:ext cx="9433228" cy="4272901"/>
          </a:xfrm>
          <a:prstGeom prst="rect">
            <a:avLst/>
          </a:prstGeom>
        </p:spPr>
        <p:txBody>
          <a:bodyPr lIns="0" tIns="0" rIns="0" bIns="0" rtlCol="0" anchor="t">
            <a:spAutoFit/>
          </a:bodyPr>
          <a:lstStyle/>
          <a:p>
            <a:pPr algn="ctr">
              <a:lnSpc>
                <a:spcPts val="5599"/>
              </a:lnSpc>
              <a:spcBef>
                <a:spcPct val="0"/>
              </a:spcBef>
            </a:pPr>
            <a:endParaRPr dirty="0"/>
          </a:p>
          <a:p>
            <a:pPr algn="ctr">
              <a:lnSpc>
                <a:spcPts val="5599"/>
              </a:lnSpc>
              <a:spcBef>
                <a:spcPct val="0"/>
              </a:spcBef>
            </a:pPr>
            <a:r>
              <a:rPr lang="en-US" sz="3999" dirty="0" err="1">
                <a:solidFill>
                  <a:srgbClr val="44424C"/>
                </a:solidFill>
                <a:latin typeface="Poppins"/>
              </a:rPr>
              <a:t>Teniendo</a:t>
            </a:r>
            <a:r>
              <a:rPr lang="en-US" sz="3999" dirty="0">
                <a:solidFill>
                  <a:srgbClr val="44424C"/>
                </a:solidFill>
                <a:latin typeface="Poppins"/>
              </a:rPr>
              <a:t> </a:t>
            </a:r>
            <a:r>
              <a:rPr lang="en-US" sz="3999" dirty="0" err="1">
                <a:solidFill>
                  <a:srgbClr val="44424C"/>
                </a:solidFill>
                <a:latin typeface="Poppins"/>
              </a:rPr>
              <a:t>en</a:t>
            </a:r>
            <a:r>
              <a:rPr lang="en-US" sz="3999" dirty="0">
                <a:solidFill>
                  <a:srgbClr val="44424C"/>
                </a:solidFill>
                <a:latin typeface="Poppins"/>
              </a:rPr>
              <a:t> </a:t>
            </a:r>
            <a:r>
              <a:rPr lang="en-US" sz="3999" dirty="0" err="1">
                <a:solidFill>
                  <a:srgbClr val="44424C"/>
                </a:solidFill>
                <a:latin typeface="Poppins"/>
              </a:rPr>
              <a:t>cuenta</a:t>
            </a:r>
            <a:r>
              <a:rPr lang="en-US" sz="3999" dirty="0">
                <a:solidFill>
                  <a:srgbClr val="44424C"/>
                </a:solidFill>
                <a:latin typeface="Poppins"/>
              </a:rPr>
              <a:t> </a:t>
            </a:r>
            <a:r>
              <a:rPr lang="en-US" sz="3999" dirty="0" err="1">
                <a:solidFill>
                  <a:srgbClr val="44424C"/>
                </a:solidFill>
                <a:latin typeface="Poppins"/>
              </a:rPr>
              <a:t>quién</a:t>
            </a:r>
            <a:r>
              <a:rPr lang="en-US" sz="3999" dirty="0">
                <a:solidFill>
                  <a:srgbClr val="44424C"/>
                </a:solidFill>
                <a:latin typeface="Poppins"/>
              </a:rPr>
              <a:t> </a:t>
            </a:r>
            <a:r>
              <a:rPr lang="en-US" sz="3999" dirty="0" err="1">
                <a:solidFill>
                  <a:srgbClr val="44424C"/>
                </a:solidFill>
                <a:latin typeface="Poppins"/>
              </a:rPr>
              <a:t>te</a:t>
            </a:r>
            <a:r>
              <a:rPr lang="en-US" sz="3999" dirty="0">
                <a:solidFill>
                  <a:srgbClr val="44424C"/>
                </a:solidFill>
                <a:latin typeface="Poppins"/>
              </a:rPr>
              <a:t> ha </a:t>
            </a:r>
            <a:r>
              <a:rPr lang="en-US" sz="3999" dirty="0" err="1">
                <a:solidFill>
                  <a:srgbClr val="44424C"/>
                </a:solidFill>
                <a:latin typeface="Poppins"/>
              </a:rPr>
              <a:t>tocado</a:t>
            </a:r>
            <a:r>
              <a:rPr lang="en-US" sz="3999" dirty="0">
                <a:solidFill>
                  <a:srgbClr val="44424C"/>
                </a:solidFill>
                <a:latin typeface="Poppins"/>
              </a:rPr>
              <a:t> ser, ¿</a:t>
            </a:r>
            <a:r>
              <a:rPr lang="en-US" sz="3999" dirty="0" err="1">
                <a:solidFill>
                  <a:srgbClr val="44424C"/>
                </a:solidFill>
                <a:latin typeface="Poppins"/>
              </a:rPr>
              <a:t>puedes</a:t>
            </a:r>
            <a:r>
              <a:rPr lang="en-US" sz="3999" dirty="0">
                <a:solidFill>
                  <a:srgbClr val="44424C"/>
                </a:solidFill>
                <a:latin typeface="Poppins"/>
              </a:rPr>
              <a:t> acceder a </a:t>
            </a:r>
            <a:r>
              <a:rPr lang="en-US" sz="3999" dirty="0" err="1">
                <a:solidFill>
                  <a:srgbClr val="44424C"/>
                </a:solidFill>
                <a:latin typeface="Poppins"/>
              </a:rPr>
              <a:t>todos</a:t>
            </a:r>
            <a:r>
              <a:rPr lang="en-US" sz="3999" dirty="0">
                <a:solidFill>
                  <a:srgbClr val="44424C"/>
                </a:solidFill>
                <a:latin typeface="Poppins"/>
              </a:rPr>
              <a:t> </a:t>
            </a:r>
            <a:r>
              <a:rPr lang="en-US" sz="3999" dirty="0" err="1">
                <a:solidFill>
                  <a:srgbClr val="44424C"/>
                </a:solidFill>
                <a:latin typeface="Poppins"/>
              </a:rPr>
              <a:t>los</a:t>
            </a:r>
            <a:r>
              <a:rPr lang="en-US" sz="3999" dirty="0">
                <a:solidFill>
                  <a:srgbClr val="44424C"/>
                </a:solidFill>
                <a:latin typeface="Poppins"/>
              </a:rPr>
              <a:t> </a:t>
            </a:r>
            <a:r>
              <a:rPr lang="en-US" sz="3999" dirty="0" err="1">
                <a:solidFill>
                  <a:srgbClr val="44424C"/>
                </a:solidFill>
                <a:latin typeface="Poppins"/>
              </a:rPr>
              <a:t>recursos</a:t>
            </a:r>
            <a:r>
              <a:rPr lang="en-US" sz="3999" dirty="0">
                <a:solidFill>
                  <a:srgbClr val="44424C"/>
                </a:solidFill>
                <a:latin typeface="Poppins"/>
              </a:rPr>
              <a:t> e </a:t>
            </a:r>
            <a:r>
              <a:rPr lang="en-US" sz="3999" dirty="0" err="1">
                <a:solidFill>
                  <a:srgbClr val="44424C"/>
                </a:solidFill>
                <a:latin typeface="Poppins"/>
              </a:rPr>
              <a:t>instalaciones</a:t>
            </a:r>
            <a:r>
              <a:rPr lang="en-US" sz="3999" dirty="0">
                <a:solidFill>
                  <a:srgbClr val="44424C"/>
                </a:solidFill>
                <a:latin typeface="Poppins"/>
              </a:rPr>
              <a:t>?</a:t>
            </a:r>
          </a:p>
          <a:p>
            <a:pPr algn="ctr">
              <a:lnSpc>
                <a:spcPts val="5599"/>
              </a:lnSpc>
              <a:spcBef>
                <a:spcPct val="0"/>
              </a:spcBef>
            </a:pPr>
            <a:endParaRPr lang="en-US" sz="3999" dirty="0">
              <a:solidFill>
                <a:srgbClr val="44424C"/>
              </a:solidFill>
              <a:latin typeface="Poppins"/>
            </a:endParaRPr>
          </a:p>
          <a:p>
            <a:pPr algn="ctr">
              <a:lnSpc>
                <a:spcPts val="5599"/>
              </a:lnSpc>
              <a:spcBef>
                <a:spcPct val="0"/>
              </a:spcBef>
            </a:pPr>
            <a:endParaRPr lang="en-US" sz="3999" dirty="0">
              <a:solidFill>
                <a:srgbClr val="44424C"/>
              </a:solidFill>
              <a:latin typeface="Poppins"/>
            </a:endParaRPr>
          </a:p>
        </p:txBody>
      </p:sp>
      <p:sp>
        <p:nvSpPr>
          <p:cNvPr id="9" name="TextBox 9"/>
          <p:cNvSpPr txBox="1"/>
          <p:nvPr/>
        </p:nvSpPr>
        <p:spPr>
          <a:xfrm>
            <a:off x="1279003" y="1712936"/>
            <a:ext cx="10740807" cy="2111347"/>
          </a:xfrm>
          <a:prstGeom prst="rect">
            <a:avLst/>
          </a:prstGeom>
        </p:spPr>
        <p:txBody>
          <a:bodyPr lIns="0" tIns="0" rIns="0" bIns="0" rtlCol="0" anchor="t">
            <a:spAutoFit/>
          </a:bodyPr>
          <a:lstStyle/>
          <a:p>
            <a:pPr algn="ctr">
              <a:lnSpc>
                <a:spcPts val="7920"/>
              </a:lnSpc>
            </a:pPr>
            <a:r>
              <a:rPr lang="en-US" sz="9000" dirty="0">
                <a:solidFill>
                  <a:srgbClr val="44424C"/>
                </a:solidFill>
                <a:latin typeface="DM Serif Display"/>
              </a:rPr>
              <a:t>La </a:t>
            </a:r>
            <a:r>
              <a:rPr lang="en-US" sz="9000" dirty="0" err="1">
                <a:solidFill>
                  <a:srgbClr val="44424C"/>
                </a:solidFill>
                <a:latin typeface="DM Serif Display"/>
              </a:rPr>
              <a:t>lotería</a:t>
            </a:r>
            <a:r>
              <a:rPr lang="en-US" sz="9000" dirty="0">
                <a:solidFill>
                  <a:srgbClr val="44424C"/>
                </a:solidFill>
                <a:latin typeface="DM Serif Display"/>
              </a:rPr>
              <a:t> de la </a:t>
            </a:r>
            <a:r>
              <a:rPr lang="en-US" sz="9000" dirty="0" err="1">
                <a:solidFill>
                  <a:srgbClr val="44424C"/>
                </a:solidFill>
                <a:latin typeface="DM Serif Display"/>
              </a:rPr>
              <a:t>vida</a:t>
            </a:r>
            <a:r>
              <a:rPr lang="en-US" sz="9000" dirty="0">
                <a:solidFill>
                  <a:srgbClr val="44424C"/>
                </a:solidFill>
                <a:latin typeface="DM Serif Display"/>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grpSp>
        <p:nvGrpSpPr>
          <p:cNvPr id="3" name="Group 3"/>
          <p:cNvGrpSpPr/>
          <p:nvPr/>
        </p:nvGrpSpPr>
        <p:grpSpPr>
          <a:xfrm>
            <a:off x="-743035" y="1564938"/>
            <a:ext cx="1498811" cy="1109430"/>
            <a:chOff x="0" y="0"/>
            <a:chExt cx="591802" cy="438056"/>
          </a:xfrm>
        </p:grpSpPr>
        <p:sp>
          <p:nvSpPr>
            <p:cNvPr id="4" name="Freeform 4"/>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6" name="TextBox 6"/>
          <p:cNvSpPr txBox="1"/>
          <p:nvPr/>
        </p:nvSpPr>
        <p:spPr>
          <a:xfrm>
            <a:off x="1279003" y="3384999"/>
            <a:ext cx="9433228" cy="6849110"/>
          </a:xfrm>
          <a:prstGeom prst="rect">
            <a:avLst/>
          </a:prstGeom>
        </p:spPr>
        <p:txBody>
          <a:bodyPr lIns="0" tIns="0" rIns="0" bIns="0" rtlCol="0" anchor="t">
            <a:spAutoFit/>
          </a:bodyPr>
          <a:lstStyle/>
          <a:p>
            <a:pPr algn="ctr">
              <a:lnSpc>
                <a:spcPts val="5039"/>
              </a:lnSpc>
            </a:pPr>
            <a:r>
              <a:rPr lang="en-US" sz="3599" dirty="0">
                <a:solidFill>
                  <a:srgbClr val="44424C"/>
                </a:solidFill>
                <a:latin typeface="Poppins"/>
              </a:rPr>
              <a:t>Si </a:t>
            </a:r>
            <a:r>
              <a:rPr lang="en-US" sz="3599" dirty="0" err="1">
                <a:solidFill>
                  <a:srgbClr val="44424C"/>
                </a:solidFill>
                <a:latin typeface="Poppins"/>
              </a:rPr>
              <a:t>todo</a:t>
            </a:r>
            <a:r>
              <a:rPr lang="en-US" sz="3599" dirty="0">
                <a:solidFill>
                  <a:srgbClr val="44424C"/>
                </a:solidFill>
                <a:latin typeface="Poppins"/>
              </a:rPr>
              <a:t> es gratis, ¿</a:t>
            </a:r>
            <a:r>
              <a:rPr lang="en-US" sz="3599" dirty="0" err="1">
                <a:solidFill>
                  <a:srgbClr val="44424C"/>
                </a:solidFill>
                <a:latin typeface="Poppins"/>
              </a:rPr>
              <a:t>Quién</a:t>
            </a:r>
            <a:r>
              <a:rPr lang="en-US" sz="3599" dirty="0">
                <a:solidFill>
                  <a:srgbClr val="44424C"/>
                </a:solidFill>
                <a:latin typeface="Poppins"/>
              </a:rPr>
              <a:t> lo </a:t>
            </a:r>
            <a:r>
              <a:rPr lang="en-US" sz="3599" dirty="0" err="1">
                <a:solidFill>
                  <a:srgbClr val="44424C"/>
                </a:solidFill>
                <a:latin typeface="Poppins"/>
              </a:rPr>
              <a:t>paga</a:t>
            </a:r>
            <a:r>
              <a:rPr lang="en-US" sz="3599" dirty="0">
                <a:solidFill>
                  <a:srgbClr val="44424C"/>
                </a:solidFill>
                <a:latin typeface="Poppins"/>
              </a:rPr>
              <a:t>?</a:t>
            </a:r>
          </a:p>
          <a:p>
            <a:pPr algn="ctr">
              <a:lnSpc>
                <a:spcPts val="5039"/>
              </a:lnSpc>
            </a:pPr>
            <a:endParaRPr lang="en-US" sz="3599" dirty="0">
              <a:solidFill>
                <a:srgbClr val="44424C"/>
              </a:solidFill>
              <a:latin typeface="Poppins"/>
            </a:endParaRPr>
          </a:p>
          <a:p>
            <a:pPr algn="ctr">
              <a:lnSpc>
                <a:spcPts val="5039"/>
              </a:lnSpc>
            </a:pPr>
            <a:r>
              <a:rPr lang="en-US" sz="3599" dirty="0">
                <a:solidFill>
                  <a:srgbClr val="44424C"/>
                </a:solidFill>
                <a:latin typeface="Poppins"/>
              </a:rPr>
              <a:t>Si hay que </a:t>
            </a:r>
            <a:r>
              <a:rPr lang="en-US" sz="3599" dirty="0" err="1">
                <a:solidFill>
                  <a:srgbClr val="44424C"/>
                </a:solidFill>
                <a:latin typeface="Poppins"/>
              </a:rPr>
              <a:t>pagar</a:t>
            </a:r>
            <a:r>
              <a:rPr lang="en-US" sz="3599" dirty="0">
                <a:solidFill>
                  <a:srgbClr val="44424C"/>
                </a:solidFill>
                <a:latin typeface="Poppins"/>
              </a:rPr>
              <a:t> las </a:t>
            </a:r>
            <a:r>
              <a:rPr lang="en-US" sz="3599" dirty="0" err="1">
                <a:solidFill>
                  <a:srgbClr val="44424C"/>
                </a:solidFill>
                <a:latin typeface="Poppins"/>
              </a:rPr>
              <a:t>instalaciones</a:t>
            </a:r>
            <a:r>
              <a:rPr lang="en-US" sz="3599" dirty="0">
                <a:solidFill>
                  <a:srgbClr val="44424C"/>
                </a:solidFill>
                <a:latin typeface="Poppins"/>
              </a:rPr>
              <a:t> o </a:t>
            </a:r>
            <a:r>
              <a:rPr lang="en-US" sz="3599" dirty="0" err="1">
                <a:solidFill>
                  <a:srgbClr val="44424C"/>
                </a:solidFill>
                <a:latin typeface="Poppins"/>
              </a:rPr>
              <a:t>los</a:t>
            </a:r>
            <a:r>
              <a:rPr lang="en-US" sz="3599" dirty="0">
                <a:solidFill>
                  <a:srgbClr val="44424C"/>
                </a:solidFill>
                <a:latin typeface="Poppins"/>
              </a:rPr>
              <a:t> </a:t>
            </a:r>
            <a:r>
              <a:rPr lang="en-US" sz="3599" dirty="0" err="1">
                <a:solidFill>
                  <a:srgbClr val="44424C"/>
                </a:solidFill>
                <a:latin typeface="Poppins"/>
              </a:rPr>
              <a:t>servicios</a:t>
            </a:r>
            <a:r>
              <a:rPr lang="en-US" sz="3599" dirty="0">
                <a:solidFill>
                  <a:srgbClr val="44424C"/>
                </a:solidFill>
                <a:latin typeface="Poppins"/>
              </a:rPr>
              <a:t> </a:t>
            </a:r>
            <a:r>
              <a:rPr lang="en-US" sz="3599" dirty="0" err="1">
                <a:solidFill>
                  <a:srgbClr val="44424C"/>
                </a:solidFill>
                <a:latin typeface="Poppins"/>
              </a:rPr>
              <a:t>cuando</a:t>
            </a:r>
            <a:r>
              <a:rPr lang="en-US" sz="3599" dirty="0">
                <a:solidFill>
                  <a:srgbClr val="44424C"/>
                </a:solidFill>
                <a:latin typeface="Poppins"/>
              </a:rPr>
              <a:t> se </a:t>
            </a:r>
            <a:r>
              <a:rPr lang="en-US" sz="3599" dirty="0" err="1">
                <a:solidFill>
                  <a:srgbClr val="44424C"/>
                </a:solidFill>
                <a:latin typeface="Poppins"/>
              </a:rPr>
              <a:t>vayan</a:t>
            </a:r>
            <a:r>
              <a:rPr lang="en-US" sz="3599" dirty="0">
                <a:solidFill>
                  <a:srgbClr val="44424C"/>
                </a:solidFill>
                <a:latin typeface="Poppins"/>
              </a:rPr>
              <a:t> a usar, ¿</a:t>
            </a:r>
            <a:r>
              <a:rPr lang="en-US" sz="3599" dirty="0" err="1">
                <a:solidFill>
                  <a:srgbClr val="44424C"/>
                </a:solidFill>
                <a:latin typeface="Poppins"/>
              </a:rPr>
              <a:t>Quién</a:t>
            </a:r>
            <a:r>
              <a:rPr lang="en-US" sz="3599" dirty="0">
                <a:solidFill>
                  <a:srgbClr val="44424C"/>
                </a:solidFill>
                <a:latin typeface="Poppins"/>
              </a:rPr>
              <a:t> no </a:t>
            </a:r>
            <a:r>
              <a:rPr lang="en-US" sz="3599" dirty="0" err="1">
                <a:solidFill>
                  <a:srgbClr val="44424C"/>
                </a:solidFill>
                <a:latin typeface="Poppins"/>
              </a:rPr>
              <a:t>podrá</a:t>
            </a:r>
            <a:r>
              <a:rPr lang="en-US" sz="3599" dirty="0">
                <a:solidFill>
                  <a:srgbClr val="44424C"/>
                </a:solidFill>
                <a:latin typeface="Poppins"/>
              </a:rPr>
              <a:t> acceder a </a:t>
            </a:r>
            <a:r>
              <a:rPr lang="en-US" sz="3599" dirty="0" err="1">
                <a:solidFill>
                  <a:srgbClr val="44424C"/>
                </a:solidFill>
                <a:latin typeface="Poppins"/>
              </a:rPr>
              <a:t>ellos</a:t>
            </a:r>
            <a:r>
              <a:rPr lang="en-US" sz="3599" dirty="0">
                <a:solidFill>
                  <a:srgbClr val="44424C"/>
                </a:solidFill>
                <a:latin typeface="Poppins"/>
              </a:rPr>
              <a:t>?</a:t>
            </a:r>
          </a:p>
          <a:p>
            <a:pPr algn="ctr">
              <a:lnSpc>
                <a:spcPts val="5039"/>
              </a:lnSpc>
            </a:pPr>
            <a:endParaRPr lang="en-US" sz="3599" dirty="0">
              <a:solidFill>
                <a:srgbClr val="44424C"/>
              </a:solidFill>
              <a:latin typeface="Poppins"/>
            </a:endParaRPr>
          </a:p>
          <a:p>
            <a:pPr algn="ctr">
              <a:lnSpc>
                <a:spcPts val="5039"/>
              </a:lnSpc>
            </a:pPr>
            <a:r>
              <a:rPr lang="en-US" sz="3599" dirty="0">
                <a:solidFill>
                  <a:srgbClr val="44424C"/>
                </a:solidFill>
                <a:latin typeface="Poppins"/>
              </a:rPr>
              <a:t>¿</a:t>
            </a:r>
            <a:r>
              <a:rPr lang="en-US" sz="3599" dirty="0" err="1">
                <a:solidFill>
                  <a:srgbClr val="44424C"/>
                </a:solidFill>
                <a:latin typeface="Poppins"/>
              </a:rPr>
              <a:t>Cuánto</a:t>
            </a:r>
            <a:r>
              <a:rPr lang="en-US" sz="3599" dirty="0">
                <a:solidFill>
                  <a:srgbClr val="44424C"/>
                </a:solidFill>
                <a:latin typeface="Poppins"/>
              </a:rPr>
              <a:t> cuesta </a:t>
            </a:r>
            <a:r>
              <a:rPr lang="en-US" sz="3599" dirty="0" err="1">
                <a:solidFill>
                  <a:srgbClr val="44424C"/>
                </a:solidFill>
                <a:latin typeface="Poppins"/>
              </a:rPr>
              <a:t>ir</a:t>
            </a:r>
            <a:r>
              <a:rPr lang="en-US" sz="3599" dirty="0">
                <a:solidFill>
                  <a:srgbClr val="44424C"/>
                </a:solidFill>
                <a:latin typeface="Poppins"/>
              </a:rPr>
              <a:t> al </a:t>
            </a:r>
            <a:r>
              <a:rPr lang="en-US" sz="3599" dirty="0" err="1">
                <a:solidFill>
                  <a:srgbClr val="44424C"/>
                </a:solidFill>
                <a:latin typeface="Poppins"/>
              </a:rPr>
              <a:t>médico</a:t>
            </a:r>
            <a:r>
              <a:rPr lang="en-US" sz="3599" dirty="0">
                <a:solidFill>
                  <a:srgbClr val="44424C"/>
                </a:solidFill>
                <a:latin typeface="Poppins"/>
              </a:rPr>
              <a:t>? ¿</a:t>
            </a:r>
            <a:r>
              <a:rPr lang="en-US" sz="3599" dirty="0" err="1">
                <a:solidFill>
                  <a:srgbClr val="44424C"/>
                </a:solidFill>
                <a:latin typeface="Poppins"/>
              </a:rPr>
              <a:t>Cuánto</a:t>
            </a:r>
            <a:r>
              <a:rPr lang="en-US" sz="3599" dirty="0">
                <a:solidFill>
                  <a:srgbClr val="44424C"/>
                </a:solidFill>
                <a:latin typeface="Poppins"/>
              </a:rPr>
              <a:t> cuesta un </a:t>
            </a:r>
            <a:r>
              <a:rPr lang="en-US" sz="3599" dirty="0" err="1">
                <a:solidFill>
                  <a:srgbClr val="44424C"/>
                </a:solidFill>
                <a:latin typeface="Poppins"/>
              </a:rPr>
              <a:t>parto</a:t>
            </a:r>
            <a:r>
              <a:rPr lang="en-US" sz="3599" dirty="0">
                <a:solidFill>
                  <a:srgbClr val="44424C"/>
                </a:solidFill>
                <a:latin typeface="Poppins"/>
              </a:rPr>
              <a:t>? ¿</a:t>
            </a:r>
            <a:r>
              <a:rPr lang="en-US" sz="3599" dirty="0" err="1">
                <a:solidFill>
                  <a:srgbClr val="44424C"/>
                </a:solidFill>
                <a:latin typeface="Poppins"/>
              </a:rPr>
              <a:t>Cuánto</a:t>
            </a:r>
            <a:r>
              <a:rPr lang="en-US" sz="3599" dirty="0">
                <a:solidFill>
                  <a:srgbClr val="44424C"/>
                </a:solidFill>
                <a:latin typeface="Poppins"/>
              </a:rPr>
              <a:t> cuesta </a:t>
            </a:r>
            <a:r>
              <a:rPr lang="en-US" sz="3599" dirty="0" err="1">
                <a:solidFill>
                  <a:srgbClr val="44424C"/>
                </a:solidFill>
                <a:latin typeface="Poppins"/>
              </a:rPr>
              <a:t>ir</a:t>
            </a:r>
            <a:r>
              <a:rPr lang="en-US" sz="3599" dirty="0">
                <a:solidFill>
                  <a:srgbClr val="44424C"/>
                </a:solidFill>
                <a:latin typeface="Poppins"/>
              </a:rPr>
              <a:t> al </a:t>
            </a:r>
            <a:r>
              <a:rPr lang="en-US" sz="3599" dirty="0" err="1">
                <a:solidFill>
                  <a:srgbClr val="44424C"/>
                </a:solidFill>
                <a:latin typeface="Poppins"/>
              </a:rPr>
              <a:t>instituto</a:t>
            </a:r>
            <a:r>
              <a:rPr lang="en-US" sz="3599" dirty="0">
                <a:solidFill>
                  <a:srgbClr val="44424C"/>
                </a:solidFill>
                <a:latin typeface="Poppins"/>
              </a:rPr>
              <a:t>?</a:t>
            </a:r>
          </a:p>
          <a:p>
            <a:pPr algn="just">
              <a:lnSpc>
                <a:spcPts val="4339"/>
              </a:lnSpc>
              <a:spcBef>
                <a:spcPct val="0"/>
              </a:spcBef>
            </a:pPr>
            <a:endParaRPr lang="en-US" sz="3599" dirty="0">
              <a:solidFill>
                <a:srgbClr val="44424C"/>
              </a:solidFill>
              <a:latin typeface="Poppins"/>
            </a:endParaRPr>
          </a:p>
          <a:p>
            <a:pPr algn="just">
              <a:lnSpc>
                <a:spcPts val="4339"/>
              </a:lnSpc>
              <a:spcBef>
                <a:spcPct val="0"/>
              </a:spcBef>
            </a:pPr>
            <a:endParaRPr lang="en-US" sz="3599" dirty="0">
              <a:solidFill>
                <a:srgbClr val="44424C"/>
              </a:solidFill>
              <a:latin typeface="Poppins"/>
            </a:endParaRPr>
          </a:p>
        </p:txBody>
      </p:sp>
      <p:sp>
        <p:nvSpPr>
          <p:cNvPr id="7" name="Freeform 7"/>
          <p:cNvSpPr/>
          <p:nvPr/>
        </p:nvSpPr>
        <p:spPr>
          <a:xfrm>
            <a:off x="11510233" y="2499492"/>
            <a:ext cx="6338588" cy="6172200"/>
          </a:xfrm>
          <a:custGeom>
            <a:avLst/>
            <a:gdLst/>
            <a:ahLst/>
            <a:cxnLst/>
            <a:rect l="l" t="t" r="r" b="b"/>
            <a:pathLst>
              <a:path w="6338588" h="6172200">
                <a:moveTo>
                  <a:pt x="0" y="0"/>
                </a:moveTo>
                <a:lnTo>
                  <a:pt x="6338588" y="0"/>
                </a:lnTo>
                <a:lnTo>
                  <a:pt x="6338588" y="6172200"/>
                </a:lnTo>
                <a:lnTo>
                  <a:pt x="0" y="61722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8" name="TextBox 8"/>
          <p:cNvSpPr txBox="1"/>
          <p:nvPr/>
        </p:nvSpPr>
        <p:spPr>
          <a:xfrm>
            <a:off x="3480021" y="1712936"/>
            <a:ext cx="5031191" cy="1089660"/>
          </a:xfrm>
          <a:prstGeom prst="rect">
            <a:avLst/>
          </a:prstGeom>
        </p:spPr>
        <p:txBody>
          <a:bodyPr lIns="0" tIns="0" rIns="0" bIns="0" rtlCol="0" anchor="t">
            <a:spAutoFit/>
          </a:bodyPr>
          <a:lstStyle/>
          <a:p>
            <a:pPr algn="l">
              <a:lnSpc>
                <a:spcPts val="7920"/>
              </a:lnSpc>
            </a:pPr>
            <a:r>
              <a:rPr lang="en-US" sz="9000">
                <a:solidFill>
                  <a:srgbClr val="44424C"/>
                </a:solidFill>
                <a:latin typeface="DM Serif Display"/>
              </a:rPr>
              <a:t>Reflexión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D1C34-495E-A905-199F-18A3922AC47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E95376E-2F19-A5BE-09FF-F20E6B39179F}"/>
              </a:ext>
            </a:extLst>
          </p:cNvPr>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grpSp>
        <p:nvGrpSpPr>
          <p:cNvPr id="3" name="Group 3">
            <a:extLst>
              <a:ext uri="{FF2B5EF4-FFF2-40B4-BE49-F238E27FC236}">
                <a16:creationId xmlns:a16="http://schemas.microsoft.com/office/drawing/2014/main" id="{42647DA6-7035-29AB-1EB5-D080E19A8252}"/>
              </a:ext>
            </a:extLst>
          </p:cNvPr>
          <p:cNvGrpSpPr/>
          <p:nvPr/>
        </p:nvGrpSpPr>
        <p:grpSpPr>
          <a:xfrm>
            <a:off x="-749406" y="1028700"/>
            <a:ext cx="1498811" cy="1109430"/>
            <a:chOff x="0" y="0"/>
            <a:chExt cx="591802" cy="438056"/>
          </a:xfrm>
        </p:grpSpPr>
        <p:sp>
          <p:nvSpPr>
            <p:cNvPr id="4" name="Freeform 4">
              <a:extLst>
                <a:ext uri="{FF2B5EF4-FFF2-40B4-BE49-F238E27FC236}">
                  <a16:creationId xmlns:a16="http://schemas.microsoft.com/office/drawing/2014/main" id="{46A07985-C08E-9C80-9AFB-5526BBF6FA34}"/>
                </a:ext>
              </a:extLst>
            </p:cNvPr>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a:extLst>
                <a:ext uri="{FF2B5EF4-FFF2-40B4-BE49-F238E27FC236}">
                  <a16:creationId xmlns:a16="http://schemas.microsoft.com/office/drawing/2014/main" id="{F5D68B75-C312-687A-DB69-313FD9E42EFB}"/>
                </a:ext>
              </a:extLst>
            </p:cNvPr>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6" name="TextBox 6">
            <a:extLst>
              <a:ext uri="{FF2B5EF4-FFF2-40B4-BE49-F238E27FC236}">
                <a16:creationId xmlns:a16="http://schemas.microsoft.com/office/drawing/2014/main" id="{C3B66015-6FBD-B0C1-CB9A-6747D7D13AA9}"/>
              </a:ext>
            </a:extLst>
          </p:cNvPr>
          <p:cNvSpPr txBox="1"/>
          <p:nvPr/>
        </p:nvSpPr>
        <p:spPr>
          <a:xfrm>
            <a:off x="1209280" y="1029993"/>
            <a:ext cx="15679409" cy="1089660"/>
          </a:xfrm>
          <a:prstGeom prst="rect">
            <a:avLst/>
          </a:prstGeom>
        </p:spPr>
        <p:txBody>
          <a:bodyPr lIns="0" tIns="0" rIns="0" bIns="0" rtlCol="0" anchor="t">
            <a:spAutoFit/>
          </a:bodyPr>
          <a:lstStyle/>
          <a:p>
            <a:pPr algn="l">
              <a:lnSpc>
                <a:spcPts val="7920"/>
              </a:lnSpc>
            </a:pPr>
            <a:r>
              <a:rPr lang="en-US" sz="9000" dirty="0" err="1">
                <a:solidFill>
                  <a:srgbClr val="44424C"/>
                </a:solidFill>
                <a:latin typeface="DM Serif Display"/>
              </a:rPr>
              <a:t>Algunos</a:t>
            </a:r>
            <a:r>
              <a:rPr lang="en-US" sz="9000" dirty="0">
                <a:solidFill>
                  <a:srgbClr val="44424C"/>
                </a:solidFill>
                <a:latin typeface="DM Serif Display"/>
              </a:rPr>
              <a:t> </a:t>
            </a:r>
            <a:r>
              <a:rPr lang="en-US" sz="9000" dirty="0" err="1">
                <a:solidFill>
                  <a:srgbClr val="44424C"/>
                </a:solidFill>
                <a:latin typeface="DM Serif Display"/>
              </a:rPr>
              <a:t>ejemplos</a:t>
            </a:r>
            <a:r>
              <a:rPr lang="en-US" sz="9000" dirty="0">
                <a:solidFill>
                  <a:srgbClr val="44424C"/>
                </a:solidFill>
                <a:latin typeface="DM Serif Display"/>
              </a:rPr>
              <a:t>…</a:t>
            </a:r>
          </a:p>
        </p:txBody>
      </p:sp>
      <p:sp>
        <p:nvSpPr>
          <p:cNvPr id="7" name="TextBox 7">
            <a:extLst>
              <a:ext uri="{FF2B5EF4-FFF2-40B4-BE49-F238E27FC236}">
                <a16:creationId xmlns:a16="http://schemas.microsoft.com/office/drawing/2014/main" id="{14B235D4-FEE7-7EAC-77C1-0795E5810F07}"/>
              </a:ext>
            </a:extLst>
          </p:cNvPr>
          <p:cNvSpPr txBox="1"/>
          <p:nvPr/>
        </p:nvSpPr>
        <p:spPr>
          <a:xfrm>
            <a:off x="1118990" y="2563807"/>
            <a:ext cx="16050020" cy="7052311"/>
          </a:xfrm>
          <a:prstGeom prst="rect">
            <a:avLst/>
          </a:prstGeom>
        </p:spPr>
        <p:txBody>
          <a:bodyPr lIns="0" tIns="0" rIns="0" bIns="0" rtlCol="0" anchor="t">
            <a:spAutoFit/>
          </a:bodyPr>
          <a:lstStyle/>
          <a:p>
            <a:pPr algn="just">
              <a:lnSpc>
                <a:spcPts val="5599"/>
              </a:lnSpc>
            </a:pPr>
            <a:r>
              <a:rPr lang="en-US" sz="3999" u="sng" dirty="0" err="1">
                <a:solidFill>
                  <a:srgbClr val="44424C"/>
                </a:solidFill>
                <a:latin typeface="Poppins Bold"/>
              </a:rPr>
              <a:t>Sanidad</a:t>
            </a:r>
            <a:endParaRPr lang="en-US" sz="3999" u="sng" dirty="0">
              <a:solidFill>
                <a:srgbClr val="44424C"/>
              </a:solidFill>
              <a:latin typeface="Poppins Bold"/>
            </a:endParaRPr>
          </a:p>
          <a:p>
            <a:pPr algn="just">
              <a:lnSpc>
                <a:spcPts val="4479"/>
              </a:lnSpc>
            </a:pPr>
            <a:endParaRPr lang="en-US" sz="3999" u="sng" dirty="0">
              <a:solidFill>
                <a:srgbClr val="44424C"/>
              </a:solidFill>
              <a:latin typeface="Poppins Bold"/>
            </a:endParaRPr>
          </a:p>
          <a:p>
            <a:pPr marL="690877" lvl="1" indent="-345439" algn="just">
              <a:lnSpc>
                <a:spcPts val="4479"/>
              </a:lnSpc>
              <a:buFont typeface="Arial"/>
              <a:buChar char="•"/>
            </a:pPr>
            <a:r>
              <a:rPr lang="en-US" sz="3199" dirty="0" err="1">
                <a:solidFill>
                  <a:srgbClr val="44424C"/>
                </a:solidFill>
                <a:latin typeface="Poppins"/>
              </a:rPr>
              <a:t>Estar</a:t>
            </a:r>
            <a:r>
              <a:rPr lang="en-US" sz="3199" dirty="0">
                <a:solidFill>
                  <a:srgbClr val="44424C"/>
                </a:solidFill>
                <a:latin typeface="Poppins"/>
              </a:rPr>
              <a:t> </a:t>
            </a:r>
            <a:r>
              <a:rPr lang="en-US" sz="3199" dirty="0" err="1">
                <a:solidFill>
                  <a:srgbClr val="44424C"/>
                </a:solidFill>
                <a:latin typeface="Poppins"/>
              </a:rPr>
              <a:t>ingresado</a:t>
            </a:r>
            <a:r>
              <a:rPr lang="en-US" sz="3199" dirty="0">
                <a:solidFill>
                  <a:srgbClr val="44424C"/>
                </a:solidFill>
                <a:latin typeface="Poppins"/>
              </a:rPr>
              <a:t>/a </a:t>
            </a:r>
            <a:r>
              <a:rPr lang="en-US" sz="3199" dirty="0" err="1">
                <a:solidFill>
                  <a:srgbClr val="44424C"/>
                </a:solidFill>
                <a:latin typeface="Poppins"/>
              </a:rPr>
              <a:t>una</a:t>
            </a:r>
            <a:r>
              <a:rPr lang="en-US" sz="3199" dirty="0">
                <a:solidFill>
                  <a:srgbClr val="44424C"/>
                </a:solidFill>
                <a:latin typeface="Poppins"/>
              </a:rPr>
              <a:t> </a:t>
            </a:r>
            <a:r>
              <a:rPr lang="en-US" sz="3199" dirty="0" err="1">
                <a:solidFill>
                  <a:srgbClr val="44424C"/>
                </a:solidFill>
                <a:latin typeface="Poppins"/>
              </a:rPr>
              <a:t>noche</a:t>
            </a:r>
            <a:r>
              <a:rPr lang="en-US" sz="3199" dirty="0">
                <a:solidFill>
                  <a:srgbClr val="44424C"/>
                </a:solidFill>
                <a:latin typeface="Poppins"/>
              </a:rPr>
              <a:t> cuesta al </a:t>
            </a:r>
            <a:r>
              <a:rPr lang="en-US" sz="3199" dirty="0" err="1">
                <a:solidFill>
                  <a:srgbClr val="44424C"/>
                </a:solidFill>
                <a:latin typeface="Poppins"/>
              </a:rPr>
              <a:t>rededor</a:t>
            </a:r>
            <a:r>
              <a:rPr lang="en-US" sz="3199" dirty="0">
                <a:solidFill>
                  <a:srgbClr val="44424C"/>
                </a:solidFill>
                <a:latin typeface="Poppins"/>
              </a:rPr>
              <a:t> de 986 euros. </a:t>
            </a:r>
          </a:p>
          <a:p>
            <a:pPr marL="690877" lvl="1" indent="-345439" algn="just">
              <a:lnSpc>
                <a:spcPts val="4479"/>
              </a:lnSpc>
              <a:buFont typeface="Arial"/>
              <a:buChar char="•"/>
            </a:pPr>
            <a:r>
              <a:rPr lang="en-US" sz="3199" dirty="0">
                <a:solidFill>
                  <a:srgbClr val="44424C"/>
                </a:solidFill>
                <a:latin typeface="Poppins"/>
              </a:rPr>
              <a:t>Un </a:t>
            </a:r>
            <a:r>
              <a:rPr lang="en-US" sz="3199" dirty="0" err="1">
                <a:solidFill>
                  <a:srgbClr val="44424C"/>
                </a:solidFill>
                <a:latin typeface="Poppins"/>
              </a:rPr>
              <a:t>parto</a:t>
            </a:r>
            <a:r>
              <a:rPr lang="en-US" sz="3199" dirty="0">
                <a:solidFill>
                  <a:srgbClr val="44424C"/>
                </a:solidFill>
                <a:latin typeface="Poppins"/>
              </a:rPr>
              <a:t> normal cuesta 2.928,3 euros; </a:t>
            </a:r>
            <a:r>
              <a:rPr lang="en-US" sz="3199" dirty="0" err="1">
                <a:solidFill>
                  <a:srgbClr val="44424C"/>
                </a:solidFill>
                <a:latin typeface="Poppins"/>
              </a:rPr>
              <a:t>por</a:t>
            </a:r>
            <a:r>
              <a:rPr lang="en-US" sz="3199" dirty="0">
                <a:solidFill>
                  <a:srgbClr val="44424C"/>
                </a:solidFill>
                <a:latin typeface="Poppins"/>
              </a:rPr>
              <a:t> </a:t>
            </a:r>
            <a:r>
              <a:rPr lang="en-US" sz="3199" dirty="0" err="1">
                <a:solidFill>
                  <a:srgbClr val="44424C"/>
                </a:solidFill>
                <a:latin typeface="Poppins"/>
              </a:rPr>
              <a:t>cesárea</a:t>
            </a:r>
            <a:r>
              <a:rPr lang="en-US" sz="3199" dirty="0">
                <a:solidFill>
                  <a:srgbClr val="44424C"/>
                </a:solidFill>
                <a:latin typeface="Poppins"/>
              </a:rPr>
              <a:t> 3.763,3 euros. </a:t>
            </a:r>
          </a:p>
          <a:p>
            <a:pPr marL="690877" lvl="1" indent="-345439" algn="just">
              <a:lnSpc>
                <a:spcPts val="4479"/>
              </a:lnSpc>
              <a:buFont typeface="Arial"/>
              <a:buChar char="•"/>
            </a:pPr>
            <a:r>
              <a:rPr lang="en-US" sz="3199" dirty="0" err="1">
                <a:solidFill>
                  <a:srgbClr val="44424C"/>
                </a:solidFill>
                <a:latin typeface="Poppins"/>
              </a:rPr>
              <a:t>Apendicitis</a:t>
            </a:r>
            <a:r>
              <a:rPr lang="en-US" sz="3199" dirty="0">
                <a:solidFill>
                  <a:srgbClr val="44424C"/>
                </a:solidFill>
                <a:latin typeface="Poppins"/>
              </a:rPr>
              <a:t>: 4.000 euros. </a:t>
            </a:r>
          </a:p>
          <a:p>
            <a:pPr marL="690877" lvl="1" indent="-345439" algn="just">
              <a:lnSpc>
                <a:spcPts val="4479"/>
              </a:lnSpc>
              <a:buFont typeface="Arial"/>
              <a:buChar char="•"/>
            </a:pPr>
            <a:r>
              <a:rPr lang="en-US" sz="3199" dirty="0" err="1">
                <a:solidFill>
                  <a:srgbClr val="44424C"/>
                </a:solidFill>
                <a:latin typeface="Poppins"/>
              </a:rPr>
              <a:t>Trasplante</a:t>
            </a:r>
            <a:r>
              <a:rPr lang="en-US" sz="3199" dirty="0">
                <a:solidFill>
                  <a:srgbClr val="44424C"/>
                </a:solidFill>
                <a:latin typeface="Poppins"/>
              </a:rPr>
              <a:t> </a:t>
            </a:r>
            <a:r>
              <a:rPr lang="en-US" sz="3199" dirty="0" err="1">
                <a:solidFill>
                  <a:srgbClr val="44424C"/>
                </a:solidFill>
                <a:latin typeface="Poppins"/>
              </a:rPr>
              <a:t>pulmonar</a:t>
            </a:r>
            <a:r>
              <a:rPr lang="en-US" sz="3199" dirty="0">
                <a:solidFill>
                  <a:srgbClr val="44424C"/>
                </a:solidFill>
                <a:latin typeface="Poppins"/>
              </a:rPr>
              <a:t>: 74.555,8 euros; </a:t>
            </a:r>
            <a:r>
              <a:rPr lang="en-US" sz="3199" dirty="0" err="1">
                <a:solidFill>
                  <a:srgbClr val="44424C"/>
                </a:solidFill>
                <a:latin typeface="Poppins"/>
              </a:rPr>
              <a:t>trasplante</a:t>
            </a:r>
            <a:r>
              <a:rPr lang="en-US" sz="3199" dirty="0">
                <a:solidFill>
                  <a:srgbClr val="44424C"/>
                </a:solidFill>
                <a:latin typeface="Poppins"/>
              </a:rPr>
              <a:t> </a:t>
            </a:r>
            <a:r>
              <a:rPr lang="en-US" sz="3199" dirty="0" err="1">
                <a:solidFill>
                  <a:srgbClr val="44424C"/>
                </a:solidFill>
                <a:latin typeface="Poppins"/>
              </a:rPr>
              <a:t>cardiaco</a:t>
            </a:r>
            <a:r>
              <a:rPr lang="en-US" sz="3199" dirty="0">
                <a:solidFill>
                  <a:srgbClr val="44424C"/>
                </a:solidFill>
                <a:latin typeface="Poppins"/>
              </a:rPr>
              <a:t> 70.276,4 euros. </a:t>
            </a:r>
          </a:p>
          <a:p>
            <a:pPr marL="690877" lvl="1" indent="-345439" algn="just">
              <a:lnSpc>
                <a:spcPts val="4479"/>
              </a:lnSpc>
              <a:buFont typeface="Arial"/>
              <a:buChar char="•"/>
            </a:pPr>
            <a:r>
              <a:rPr lang="en-US" sz="3199" dirty="0" err="1">
                <a:solidFill>
                  <a:srgbClr val="44424C"/>
                </a:solidFill>
                <a:latin typeface="Poppins"/>
              </a:rPr>
              <a:t>Tratamiento</a:t>
            </a:r>
            <a:r>
              <a:rPr lang="en-US" sz="3199" dirty="0">
                <a:solidFill>
                  <a:srgbClr val="44424C"/>
                </a:solidFill>
                <a:latin typeface="Poppins"/>
              </a:rPr>
              <a:t> de </a:t>
            </a:r>
            <a:r>
              <a:rPr lang="en-US" sz="3199" dirty="0" err="1">
                <a:solidFill>
                  <a:srgbClr val="44424C"/>
                </a:solidFill>
                <a:latin typeface="Poppins"/>
              </a:rPr>
              <a:t>cáncer</a:t>
            </a:r>
            <a:r>
              <a:rPr lang="en-US" sz="3199" dirty="0">
                <a:solidFill>
                  <a:srgbClr val="44424C"/>
                </a:solidFill>
                <a:latin typeface="Poppins"/>
              </a:rPr>
              <a:t>: 90.000 euros de media. </a:t>
            </a:r>
          </a:p>
          <a:p>
            <a:pPr algn="just">
              <a:lnSpc>
                <a:spcPts val="4479"/>
              </a:lnSpc>
            </a:pPr>
            <a:endParaRPr lang="en-US" sz="3199" dirty="0">
              <a:solidFill>
                <a:srgbClr val="44424C"/>
              </a:solidFill>
              <a:latin typeface="Poppins"/>
            </a:endParaRPr>
          </a:p>
          <a:p>
            <a:pPr algn="just">
              <a:lnSpc>
                <a:spcPts val="5599"/>
              </a:lnSpc>
            </a:pPr>
            <a:r>
              <a:rPr lang="en-US" sz="3999" u="sng" dirty="0" err="1">
                <a:solidFill>
                  <a:srgbClr val="44424C"/>
                </a:solidFill>
                <a:latin typeface="Poppins Bold"/>
              </a:rPr>
              <a:t>Educación</a:t>
            </a:r>
            <a:r>
              <a:rPr lang="en-US" sz="3999" u="sng" dirty="0">
                <a:solidFill>
                  <a:srgbClr val="44424C"/>
                </a:solidFill>
                <a:latin typeface="Poppins Bold"/>
              </a:rPr>
              <a:t> </a:t>
            </a:r>
          </a:p>
          <a:p>
            <a:pPr algn="just">
              <a:lnSpc>
                <a:spcPts val="4479"/>
              </a:lnSpc>
            </a:pPr>
            <a:endParaRPr lang="en-US" sz="3999" u="sng" dirty="0">
              <a:solidFill>
                <a:srgbClr val="44424C"/>
              </a:solidFill>
              <a:latin typeface="Poppins Bold"/>
            </a:endParaRPr>
          </a:p>
          <a:p>
            <a:pPr marL="690877" lvl="1" indent="-345439" algn="just">
              <a:lnSpc>
                <a:spcPts val="4479"/>
              </a:lnSpc>
              <a:buFont typeface="Arial"/>
              <a:buChar char="•"/>
            </a:pPr>
            <a:r>
              <a:rPr lang="en-US" sz="3199" dirty="0" err="1">
                <a:solidFill>
                  <a:srgbClr val="44424C"/>
                </a:solidFill>
                <a:latin typeface="Poppins"/>
              </a:rPr>
              <a:t>Ir</a:t>
            </a:r>
            <a:r>
              <a:rPr lang="en-US" sz="3199" dirty="0">
                <a:solidFill>
                  <a:srgbClr val="44424C"/>
                </a:solidFill>
                <a:latin typeface="Poppins"/>
              </a:rPr>
              <a:t> al </a:t>
            </a:r>
            <a:r>
              <a:rPr lang="en-US" sz="3199" dirty="0" err="1">
                <a:solidFill>
                  <a:srgbClr val="44424C"/>
                </a:solidFill>
                <a:latin typeface="Poppins"/>
              </a:rPr>
              <a:t>instituto</a:t>
            </a:r>
            <a:r>
              <a:rPr lang="en-US" sz="3199" dirty="0">
                <a:solidFill>
                  <a:srgbClr val="44424C"/>
                </a:solidFill>
                <a:latin typeface="Poppins"/>
              </a:rPr>
              <a:t> </a:t>
            </a:r>
            <a:r>
              <a:rPr lang="en-US" sz="3199" dirty="0" err="1">
                <a:solidFill>
                  <a:srgbClr val="44424C"/>
                </a:solidFill>
                <a:latin typeface="Poppins"/>
              </a:rPr>
              <a:t>alrededor</a:t>
            </a:r>
            <a:r>
              <a:rPr lang="en-US" sz="3199" dirty="0">
                <a:solidFill>
                  <a:srgbClr val="44424C"/>
                </a:solidFill>
                <a:latin typeface="Poppins"/>
              </a:rPr>
              <a:t> de 6.923 euros </a:t>
            </a:r>
            <a:r>
              <a:rPr lang="en-US" sz="3199" dirty="0" err="1">
                <a:solidFill>
                  <a:srgbClr val="44424C"/>
                </a:solidFill>
                <a:latin typeface="Poppins"/>
              </a:rPr>
              <a:t>por</a:t>
            </a:r>
            <a:r>
              <a:rPr lang="en-US" sz="3199" dirty="0">
                <a:solidFill>
                  <a:srgbClr val="44424C"/>
                </a:solidFill>
                <a:latin typeface="Poppins"/>
              </a:rPr>
              <a:t> </a:t>
            </a:r>
            <a:r>
              <a:rPr lang="en-US" sz="3199" dirty="0" err="1">
                <a:solidFill>
                  <a:srgbClr val="44424C"/>
                </a:solidFill>
                <a:latin typeface="Poppins"/>
              </a:rPr>
              <a:t>alumno</a:t>
            </a:r>
            <a:r>
              <a:rPr lang="en-US" sz="3199" dirty="0">
                <a:solidFill>
                  <a:srgbClr val="44424C"/>
                </a:solidFill>
                <a:latin typeface="Poppins"/>
              </a:rPr>
              <a:t>/a. </a:t>
            </a:r>
          </a:p>
          <a:p>
            <a:pPr marL="690877" lvl="1" indent="-345439" algn="just">
              <a:lnSpc>
                <a:spcPts val="4479"/>
              </a:lnSpc>
              <a:spcBef>
                <a:spcPct val="0"/>
              </a:spcBef>
              <a:buFont typeface="Arial"/>
              <a:buChar char="•"/>
            </a:pPr>
            <a:r>
              <a:rPr lang="en-US" sz="3199" dirty="0" err="1">
                <a:solidFill>
                  <a:srgbClr val="44424C"/>
                </a:solidFill>
                <a:latin typeface="Poppins"/>
              </a:rPr>
              <a:t>Ir</a:t>
            </a:r>
            <a:r>
              <a:rPr lang="en-US" sz="3199" dirty="0">
                <a:solidFill>
                  <a:srgbClr val="44424C"/>
                </a:solidFill>
                <a:latin typeface="Poppins"/>
              </a:rPr>
              <a:t> a la </a:t>
            </a:r>
            <a:r>
              <a:rPr lang="en-US" sz="3199" dirty="0" err="1">
                <a:solidFill>
                  <a:srgbClr val="44424C"/>
                </a:solidFill>
                <a:latin typeface="Poppins"/>
              </a:rPr>
              <a:t>universidad</a:t>
            </a:r>
            <a:r>
              <a:rPr lang="en-US" sz="3199" dirty="0">
                <a:solidFill>
                  <a:srgbClr val="44424C"/>
                </a:solidFill>
                <a:latin typeface="Poppins"/>
              </a:rPr>
              <a:t> </a:t>
            </a:r>
            <a:r>
              <a:rPr lang="en-US" sz="3199" dirty="0" err="1">
                <a:solidFill>
                  <a:srgbClr val="44424C"/>
                </a:solidFill>
                <a:latin typeface="Poppins"/>
              </a:rPr>
              <a:t>alrededor</a:t>
            </a:r>
            <a:r>
              <a:rPr lang="en-US" sz="3199" dirty="0">
                <a:solidFill>
                  <a:srgbClr val="44424C"/>
                </a:solidFill>
                <a:latin typeface="Poppins"/>
              </a:rPr>
              <a:t> de 9.404 euros </a:t>
            </a:r>
            <a:r>
              <a:rPr lang="en-US" sz="3199" dirty="0" err="1">
                <a:solidFill>
                  <a:srgbClr val="44424C"/>
                </a:solidFill>
                <a:latin typeface="Poppins"/>
              </a:rPr>
              <a:t>por</a:t>
            </a:r>
            <a:r>
              <a:rPr lang="en-US" sz="3199" dirty="0">
                <a:solidFill>
                  <a:srgbClr val="44424C"/>
                </a:solidFill>
                <a:latin typeface="Poppins"/>
              </a:rPr>
              <a:t> </a:t>
            </a:r>
            <a:r>
              <a:rPr lang="en-US" sz="3199" dirty="0" err="1">
                <a:solidFill>
                  <a:srgbClr val="44424C"/>
                </a:solidFill>
                <a:latin typeface="Poppins"/>
              </a:rPr>
              <a:t>alumno</a:t>
            </a:r>
            <a:r>
              <a:rPr lang="en-US" sz="3199" dirty="0">
                <a:solidFill>
                  <a:srgbClr val="44424C"/>
                </a:solidFill>
                <a:latin typeface="Poppins"/>
              </a:rPr>
              <a:t>/a.</a:t>
            </a:r>
          </a:p>
        </p:txBody>
      </p:sp>
    </p:spTree>
    <p:extLst>
      <p:ext uri="{BB962C8B-B14F-4D97-AF65-F5344CB8AC3E}">
        <p14:creationId xmlns:p14="http://schemas.microsoft.com/office/powerpoint/2010/main" val="2487895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22737" r="-22737"/>
            </a:stretch>
          </a:blipFill>
        </p:spPr>
        <p:txBody>
          <a:bodyPr/>
          <a:lstStyle/>
          <a:p>
            <a:endParaRPr lang="es-ES"/>
          </a:p>
        </p:txBody>
      </p:sp>
      <p:grpSp>
        <p:nvGrpSpPr>
          <p:cNvPr id="3" name="Group 3"/>
          <p:cNvGrpSpPr/>
          <p:nvPr/>
        </p:nvGrpSpPr>
        <p:grpSpPr>
          <a:xfrm>
            <a:off x="-749406" y="1028700"/>
            <a:ext cx="1498811" cy="1109430"/>
            <a:chOff x="0" y="0"/>
            <a:chExt cx="591802" cy="438056"/>
          </a:xfrm>
        </p:grpSpPr>
        <p:sp>
          <p:nvSpPr>
            <p:cNvPr id="4" name="Freeform 4"/>
            <p:cNvSpPr/>
            <p:nvPr/>
          </p:nvSpPr>
          <p:spPr>
            <a:xfrm>
              <a:off x="0" y="0"/>
              <a:ext cx="591802" cy="438056"/>
            </a:xfrm>
            <a:custGeom>
              <a:avLst/>
              <a:gdLst/>
              <a:ahLst/>
              <a:cxnLst/>
              <a:rect l="l" t="t" r="r" b="b"/>
              <a:pathLst>
                <a:path w="591802" h="438056">
                  <a:moveTo>
                    <a:pt x="0" y="0"/>
                  </a:moveTo>
                  <a:lnTo>
                    <a:pt x="591802" y="0"/>
                  </a:lnTo>
                  <a:lnTo>
                    <a:pt x="591802" y="438056"/>
                  </a:lnTo>
                  <a:lnTo>
                    <a:pt x="0" y="438056"/>
                  </a:lnTo>
                  <a:close/>
                </a:path>
              </a:pathLst>
            </a:custGeom>
            <a:solidFill>
              <a:srgbClr val="30364E"/>
            </a:solidFill>
          </p:spPr>
          <p:txBody>
            <a:bodyPr/>
            <a:lstStyle/>
            <a:p>
              <a:endParaRPr lang="es-ES"/>
            </a:p>
          </p:txBody>
        </p:sp>
        <p:sp>
          <p:nvSpPr>
            <p:cNvPr id="5" name="TextBox 5"/>
            <p:cNvSpPr txBox="1"/>
            <p:nvPr/>
          </p:nvSpPr>
          <p:spPr>
            <a:xfrm>
              <a:off x="0" y="-28575"/>
              <a:ext cx="591802" cy="466631"/>
            </a:xfrm>
            <a:prstGeom prst="rect">
              <a:avLst/>
            </a:prstGeom>
          </p:spPr>
          <p:txBody>
            <a:bodyPr lIns="43931" tIns="43931" rIns="43931" bIns="43931" rtlCol="0" anchor="ctr"/>
            <a:lstStyle/>
            <a:p>
              <a:pPr algn="ctr">
                <a:lnSpc>
                  <a:spcPts val="2307"/>
                </a:lnSpc>
              </a:pPr>
              <a:endParaRPr/>
            </a:p>
          </p:txBody>
        </p:sp>
      </p:grpSp>
      <p:sp>
        <p:nvSpPr>
          <p:cNvPr id="6" name="TextBox 6"/>
          <p:cNvSpPr txBox="1"/>
          <p:nvPr/>
        </p:nvSpPr>
        <p:spPr>
          <a:xfrm>
            <a:off x="1209280" y="1029993"/>
            <a:ext cx="15679409" cy="1089660"/>
          </a:xfrm>
          <a:prstGeom prst="rect">
            <a:avLst/>
          </a:prstGeom>
        </p:spPr>
        <p:txBody>
          <a:bodyPr lIns="0" tIns="0" rIns="0" bIns="0" rtlCol="0" anchor="t">
            <a:spAutoFit/>
          </a:bodyPr>
          <a:lstStyle/>
          <a:p>
            <a:pPr algn="l">
              <a:lnSpc>
                <a:spcPts val="7920"/>
              </a:lnSpc>
            </a:pPr>
            <a:r>
              <a:rPr lang="en-US" sz="9000" dirty="0">
                <a:solidFill>
                  <a:srgbClr val="44424C"/>
                </a:solidFill>
                <a:latin typeface="DM Serif Display"/>
              </a:rPr>
              <a:t>¿</a:t>
            </a:r>
            <a:r>
              <a:rPr lang="en-US" sz="9000" dirty="0" err="1">
                <a:solidFill>
                  <a:srgbClr val="44424C"/>
                </a:solidFill>
                <a:latin typeface="DM Serif Display"/>
              </a:rPr>
              <a:t>Pagamos</a:t>
            </a:r>
            <a:r>
              <a:rPr lang="en-US" sz="9000" dirty="0">
                <a:solidFill>
                  <a:srgbClr val="44424C"/>
                </a:solidFill>
                <a:latin typeface="DM Serif Display"/>
              </a:rPr>
              <a:t> </a:t>
            </a:r>
            <a:r>
              <a:rPr lang="en-US" sz="9000" dirty="0" err="1">
                <a:solidFill>
                  <a:srgbClr val="44424C"/>
                </a:solidFill>
                <a:latin typeface="DM Serif Display"/>
              </a:rPr>
              <a:t>muchos</a:t>
            </a:r>
            <a:r>
              <a:rPr lang="en-US" sz="9000" dirty="0">
                <a:solidFill>
                  <a:srgbClr val="44424C"/>
                </a:solidFill>
                <a:latin typeface="DM Serif Display"/>
              </a:rPr>
              <a:t> </a:t>
            </a:r>
            <a:r>
              <a:rPr lang="en-US" sz="9000" dirty="0" err="1">
                <a:solidFill>
                  <a:srgbClr val="44424C"/>
                </a:solidFill>
                <a:latin typeface="DM Serif Display"/>
              </a:rPr>
              <a:t>impuestos</a:t>
            </a:r>
            <a:r>
              <a:rPr lang="en-US" sz="9000" dirty="0">
                <a:solidFill>
                  <a:srgbClr val="44424C"/>
                </a:solidFill>
                <a:latin typeface="DM Serif Display"/>
              </a:rPr>
              <a:t>?</a:t>
            </a:r>
          </a:p>
        </p:txBody>
      </p:sp>
      <p:sp>
        <p:nvSpPr>
          <p:cNvPr id="7" name="TextBox 7"/>
          <p:cNvSpPr txBox="1"/>
          <p:nvPr/>
        </p:nvSpPr>
        <p:spPr>
          <a:xfrm>
            <a:off x="1118990" y="2563807"/>
            <a:ext cx="16050020" cy="682174"/>
          </a:xfrm>
          <a:prstGeom prst="rect">
            <a:avLst/>
          </a:prstGeom>
        </p:spPr>
        <p:txBody>
          <a:bodyPr lIns="0" tIns="0" rIns="0" bIns="0" rtlCol="0" anchor="t">
            <a:spAutoFit/>
          </a:bodyPr>
          <a:lstStyle/>
          <a:p>
            <a:pPr algn="just">
              <a:lnSpc>
                <a:spcPts val="5599"/>
              </a:lnSpc>
            </a:pPr>
            <a:r>
              <a:rPr lang="en-US" sz="3999" u="sng" dirty="0">
                <a:solidFill>
                  <a:srgbClr val="44424C"/>
                </a:solidFill>
                <a:latin typeface="Poppins Bold"/>
              </a:rPr>
              <a:t>¿</a:t>
            </a:r>
            <a:r>
              <a:rPr lang="en-US" sz="3999" u="sng" dirty="0" err="1">
                <a:solidFill>
                  <a:srgbClr val="44424C"/>
                </a:solidFill>
                <a:latin typeface="Poppins Bold"/>
              </a:rPr>
              <a:t>Qué</a:t>
            </a:r>
            <a:r>
              <a:rPr lang="en-US" sz="3999" u="sng" dirty="0">
                <a:solidFill>
                  <a:srgbClr val="44424C"/>
                </a:solidFill>
                <a:latin typeface="Poppins Bold"/>
              </a:rPr>
              <a:t> son </a:t>
            </a:r>
            <a:r>
              <a:rPr lang="en-US" sz="3999" u="sng" dirty="0" err="1">
                <a:solidFill>
                  <a:srgbClr val="44424C"/>
                </a:solidFill>
                <a:latin typeface="Poppins Bold"/>
              </a:rPr>
              <a:t>muchos</a:t>
            </a:r>
            <a:r>
              <a:rPr lang="en-US" sz="3999" u="sng" dirty="0">
                <a:solidFill>
                  <a:srgbClr val="44424C"/>
                </a:solidFill>
                <a:latin typeface="Poppins Bold"/>
              </a:rPr>
              <a:t> </a:t>
            </a:r>
            <a:r>
              <a:rPr lang="en-US" sz="3999" u="sng" dirty="0" err="1">
                <a:solidFill>
                  <a:srgbClr val="44424C"/>
                </a:solidFill>
                <a:latin typeface="Poppins Bold"/>
              </a:rPr>
              <a:t>impuestos</a:t>
            </a:r>
            <a:r>
              <a:rPr lang="en-US" sz="3999" u="sng" dirty="0">
                <a:solidFill>
                  <a:srgbClr val="44424C"/>
                </a:solidFill>
                <a:latin typeface="Poppins Bold"/>
              </a:rPr>
              <a:t>?</a:t>
            </a:r>
            <a:endParaRPr lang="en-US" sz="3199" dirty="0">
              <a:solidFill>
                <a:srgbClr val="44424C"/>
              </a:solidFill>
              <a:latin typeface="Poppi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TotalTime>
  <Words>712</Words>
  <Application>Microsoft Office PowerPoint</Application>
  <PresentationFormat>Personalizado</PresentationFormat>
  <Paragraphs>67</Paragraphs>
  <Slides>19</Slides>
  <Notes>0</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Fiscalidad justa</dc:title>
  <cp:lastModifiedBy>EPD2</cp:lastModifiedBy>
  <cp:revision>10</cp:revision>
  <dcterms:created xsi:type="dcterms:W3CDTF">2006-08-16T00:00:00Z</dcterms:created>
  <dcterms:modified xsi:type="dcterms:W3CDTF">2024-12-17T11:51:58Z</dcterms:modified>
  <dc:identifier>DAGFMgatOQQ</dc:identifier>
</cp:coreProperties>
</file>